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15" r:id="rId1"/>
  </p:sldMasterIdLst>
  <p:notesMasterIdLst>
    <p:notesMasterId r:id="rId10"/>
  </p:notesMasterIdLst>
  <p:handoutMasterIdLst>
    <p:handoutMasterId r:id="rId11"/>
  </p:handoutMasterIdLst>
  <p:sldIdLst>
    <p:sldId id="292" r:id="rId2"/>
    <p:sldId id="8628" r:id="rId3"/>
    <p:sldId id="8627" r:id="rId4"/>
    <p:sldId id="8629" r:id="rId5"/>
    <p:sldId id="8630" r:id="rId6"/>
    <p:sldId id="8631" r:id="rId7"/>
    <p:sldId id="8632" r:id="rId8"/>
    <p:sldId id="8589" r:id="rId9"/>
  </p:sldIdLst>
  <p:sldSz cx="9906000" cy="6858000" type="A4"/>
  <p:notesSz cx="6802438" cy="99345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5C3"/>
    <a:srgbClr val="175BC5"/>
    <a:srgbClr val="336FCC"/>
    <a:srgbClr val="000F78"/>
    <a:srgbClr val="C5FFDF"/>
    <a:srgbClr val="C1CAFF"/>
    <a:srgbClr val="E0E0E0"/>
    <a:srgbClr val="E2CFF1"/>
    <a:srgbClr val="FBD1A7"/>
    <a:srgbClr val="F59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9" autoAdjust="0"/>
    <p:restoredTop sz="96862" autoAdjust="0"/>
  </p:normalViewPr>
  <p:slideViewPr>
    <p:cSldViewPr snapToObjects="1" showGuides="1">
      <p:cViewPr varScale="1">
        <p:scale>
          <a:sx n="123" d="100"/>
          <a:sy n="123" d="100"/>
        </p:scale>
        <p:origin x="1074" y="108"/>
      </p:cViewPr>
      <p:guideLst>
        <p:guide orient="horz" pos="3566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29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3ACD0365-DF38-6046-9301-954ABA44AA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7722" cy="498454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634775-D7A9-0542-ADD4-BA28AD6AB1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3143" y="1"/>
            <a:ext cx="2947722" cy="498454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>
              <a:defRPr sz="1200"/>
            </a:lvl1pPr>
          </a:lstStyle>
          <a:p>
            <a:fld id="{5451D7CC-EF2C-FD46-8E9B-555F408ACD43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A105A2-D089-1A48-829A-82E85E34EE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436124"/>
            <a:ext cx="2947722" cy="498453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EE9F88C-A495-8E4C-91E4-A0448F8E7A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3143" y="9436124"/>
            <a:ext cx="2947722" cy="498453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>
              <a:defRPr sz="1200"/>
            </a:lvl1pPr>
          </a:lstStyle>
          <a:p>
            <a:fld id="{B8E56E7F-BC97-8844-B5AB-A0E20FD941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008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7722" cy="498454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3143" y="1"/>
            <a:ext cx="2947722" cy="498454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>
              <a:defRPr sz="1200"/>
            </a:lvl1pPr>
          </a:lstStyle>
          <a:p>
            <a:fld id="{038CA037-5F36-E240-9624-6014F2A8F4EC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0288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244" y="4781016"/>
            <a:ext cx="5441950" cy="3911739"/>
          </a:xfrm>
          <a:prstGeom prst="rect">
            <a:avLst/>
          </a:prstGeom>
        </p:spPr>
        <p:txBody>
          <a:bodyPr vert="horz" lIns="91430" tIns="45716" rIns="91430" bIns="45716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9436124"/>
            <a:ext cx="2947722" cy="498453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3143" y="9436124"/>
            <a:ext cx="2947722" cy="498453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>
              <a:defRPr sz="1200"/>
            </a:lvl1pPr>
          </a:lstStyle>
          <a:p>
            <a:fld id="{17B69022-2E16-7042-BFCB-B914F4A6E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0195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69022-2E16-7042-BFCB-B914F4A6E3B0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7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①-a 表紙（デジタル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767" y="2078982"/>
            <a:ext cx="6796305" cy="442035"/>
          </a:xfrm>
          <a:noFill/>
        </p:spPr>
        <p:txBody>
          <a:bodyPr lIns="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baseline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390" y="697280"/>
            <a:ext cx="6796683" cy="344134"/>
          </a:xfrm>
        </p:spPr>
        <p:txBody>
          <a:bodyPr lIns="0" anchor="ctr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ja-JP" altLang="en-US" dirty="0"/>
              <a:t>資料名など</a:t>
            </a:r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DC760E3-9F01-AD4C-BCF9-E22AE02BF0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389" y="5436000"/>
            <a:ext cx="6796683" cy="252000"/>
          </a:xfrm>
        </p:spPr>
        <p:txBody>
          <a:bodyPr l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日付</a:t>
            </a:r>
          </a:p>
        </p:txBody>
      </p:sp>
      <p:sp>
        <p:nvSpPr>
          <p:cNvPr id="16" name="テキスト プレースホルダー 14">
            <a:extLst>
              <a:ext uri="{FF2B5EF4-FFF2-40B4-BE49-F238E27FC236}">
                <a16:creationId xmlns:a16="http://schemas.microsoft.com/office/drawing/2014/main" id="{863F2344-476F-5942-A8C9-BC88457AB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765" y="4265052"/>
            <a:ext cx="6796307" cy="103755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部署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E88B4C-DA79-CC41-98E9-9182634B03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765" y="3790799"/>
            <a:ext cx="6796307" cy="342000"/>
          </a:xfrm>
        </p:spPr>
        <p:txBody>
          <a:bodyPr l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名前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7E17235-D718-F341-A1F6-9D65CCF7A33F}"/>
              </a:ext>
            </a:extLst>
          </p:cNvPr>
          <p:cNvCxnSpPr>
            <a:cxnSpLocks/>
          </p:cNvCxnSpPr>
          <p:nvPr userDrawn="1"/>
        </p:nvCxnSpPr>
        <p:spPr>
          <a:xfrm>
            <a:off x="492388" y="3439940"/>
            <a:ext cx="4464000" cy="0"/>
          </a:xfrm>
          <a:prstGeom prst="line">
            <a:avLst/>
          </a:prstGeom>
          <a:ln w="31750">
            <a:solidFill>
              <a:srgbClr val="000F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プレースホルダー 51">
            <a:extLst>
              <a:ext uri="{FF2B5EF4-FFF2-40B4-BE49-F238E27FC236}">
                <a16:creationId xmlns:a16="http://schemas.microsoft.com/office/drawing/2014/main" id="{C4947169-3DAC-4716-85F9-B95EDB1F3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851" y="0"/>
            <a:ext cx="1913110" cy="6858000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BA453972-4064-418A-9553-4863E771D6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00137" y="5975818"/>
            <a:ext cx="1926000" cy="521058"/>
            <a:chOff x="2164440" y="2676566"/>
            <a:chExt cx="5572788" cy="1507657"/>
          </a:xfrm>
        </p:grpSpPr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DC162B2F-12E1-4746-A5AD-32F350423C32}"/>
                </a:ext>
              </a:extLst>
            </p:cNvPr>
            <p:cNvGrpSpPr/>
            <p:nvPr userDrawn="1"/>
          </p:nvGrpSpPr>
          <p:grpSpPr>
            <a:xfrm>
              <a:off x="2346016" y="3304475"/>
              <a:ext cx="5209046" cy="404857"/>
              <a:chOff x="2346016" y="3304475"/>
              <a:chExt cx="5209046" cy="404857"/>
            </a:xfrm>
            <a:solidFill>
              <a:srgbClr val="005BAC"/>
            </a:solidFill>
          </p:grpSpPr>
          <p:sp>
            <p:nvSpPr>
              <p:cNvPr id="52" name="フリーフォーム: 図形 51">
                <a:extLst>
                  <a:ext uri="{FF2B5EF4-FFF2-40B4-BE49-F238E27FC236}">
                    <a16:creationId xmlns:a16="http://schemas.microsoft.com/office/drawing/2014/main" id="{F9F1908C-B431-44F3-8774-90D69F33CEE8}"/>
                  </a:ext>
                </a:extLst>
              </p:cNvPr>
              <p:cNvSpPr/>
              <p:nvPr/>
            </p:nvSpPr>
            <p:spPr>
              <a:xfrm>
                <a:off x="2346016" y="3325721"/>
                <a:ext cx="285249" cy="383611"/>
              </a:xfrm>
              <a:custGeom>
                <a:avLst/>
                <a:gdLst>
                  <a:gd name="connsiteX0" fmla="*/ 271282 w 285249"/>
                  <a:gd name="connsiteY0" fmla="*/ 77706 h 383611"/>
                  <a:gd name="connsiteX1" fmla="*/ 194166 w 285249"/>
                  <a:gd name="connsiteY1" fmla="*/ 58525 h 383611"/>
                  <a:gd name="connsiteX2" fmla="*/ 131903 w 285249"/>
                  <a:gd name="connsiteY2" fmla="*/ 101116 h 383611"/>
                  <a:gd name="connsiteX3" fmla="*/ 258495 w 285249"/>
                  <a:gd name="connsiteY3" fmla="*/ 260167 h 383611"/>
                  <a:gd name="connsiteX4" fmla="*/ 105837 w 285249"/>
                  <a:gd name="connsiteY4" fmla="*/ 384103 h 383611"/>
                  <a:gd name="connsiteX5" fmla="*/ 0 w 285249"/>
                  <a:gd name="connsiteY5" fmla="*/ 363349 h 383611"/>
                  <a:gd name="connsiteX6" fmla="*/ 19181 w 285249"/>
                  <a:gd name="connsiteY6" fmla="*/ 300004 h 383611"/>
                  <a:gd name="connsiteX7" fmla="*/ 110165 w 285249"/>
                  <a:gd name="connsiteY7" fmla="*/ 325578 h 383611"/>
                  <a:gd name="connsiteX8" fmla="*/ 180887 w 285249"/>
                  <a:gd name="connsiteY8" fmla="*/ 267544 h 383611"/>
                  <a:gd name="connsiteX9" fmla="*/ 54296 w 285249"/>
                  <a:gd name="connsiteY9" fmla="*/ 112231 h 383611"/>
                  <a:gd name="connsiteX10" fmla="*/ 192592 w 285249"/>
                  <a:gd name="connsiteY10" fmla="*/ 0 h 383611"/>
                  <a:gd name="connsiteX11" fmla="*/ 288889 w 285249"/>
                  <a:gd name="connsiteY11" fmla="*/ 16525 h 383611"/>
                  <a:gd name="connsiteX12" fmla="*/ 271282 w 285249"/>
                  <a:gd name="connsiteY12" fmla="*/ 77706 h 38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249" h="383611">
                    <a:moveTo>
                      <a:pt x="271282" y="77706"/>
                    </a:moveTo>
                    <a:cubicBezTo>
                      <a:pt x="249446" y="66493"/>
                      <a:pt x="221314" y="58525"/>
                      <a:pt x="194166" y="58525"/>
                    </a:cubicBezTo>
                    <a:cubicBezTo>
                      <a:pt x="167609" y="58525"/>
                      <a:pt x="131903" y="69148"/>
                      <a:pt x="131903" y="101116"/>
                    </a:cubicBezTo>
                    <a:cubicBezTo>
                      <a:pt x="131903" y="160723"/>
                      <a:pt x="258495" y="156985"/>
                      <a:pt x="258495" y="260167"/>
                    </a:cubicBezTo>
                    <a:cubicBezTo>
                      <a:pt x="258495" y="351152"/>
                      <a:pt x="187183" y="384103"/>
                      <a:pt x="105837" y="384103"/>
                    </a:cubicBezTo>
                    <a:cubicBezTo>
                      <a:pt x="70230" y="384103"/>
                      <a:pt x="33443" y="375644"/>
                      <a:pt x="0" y="363349"/>
                    </a:cubicBezTo>
                    <a:lnTo>
                      <a:pt x="19181" y="300004"/>
                    </a:lnTo>
                    <a:cubicBezTo>
                      <a:pt x="47902" y="313282"/>
                      <a:pt x="78198" y="325578"/>
                      <a:pt x="110165" y="325578"/>
                    </a:cubicBezTo>
                    <a:cubicBezTo>
                      <a:pt x="145871" y="325578"/>
                      <a:pt x="180887" y="307479"/>
                      <a:pt x="180887" y="267544"/>
                    </a:cubicBezTo>
                    <a:cubicBezTo>
                      <a:pt x="180887" y="200461"/>
                      <a:pt x="54296" y="211183"/>
                      <a:pt x="54296" y="112231"/>
                    </a:cubicBezTo>
                    <a:cubicBezTo>
                      <a:pt x="54296" y="34033"/>
                      <a:pt x="121280" y="0"/>
                      <a:pt x="192592" y="0"/>
                    </a:cubicBezTo>
                    <a:cubicBezTo>
                      <a:pt x="225052" y="0"/>
                      <a:pt x="258593" y="4230"/>
                      <a:pt x="288889" y="16525"/>
                    </a:cubicBezTo>
                    <a:lnTo>
                      <a:pt x="271282" y="77706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: 図形 52">
                <a:extLst>
                  <a:ext uri="{FF2B5EF4-FFF2-40B4-BE49-F238E27FC236}">
                    <a16:creationId xmlns:a16="http://schemas.microsoft.com/office/drawing/2014/main" id="{AE7D6992-ECA1-4E4F-869D-B8F621C46D5A}"/>
                  </a:ext>
                </a:extLst>
              </p:cNvPr>
              <p:cNvSpPr/>
              <p:nvPr/>
            </p:nvSpPr>
            <p:spPr>
              <a:xfrm>
                <a:off x="2624577" y="3304475"/>
                <a:ext cx="285249" cy="393447"/>
              </a:xfrm>
              <a:custGeom>
                <a:avLst/>
                <a:gdLst>
                  <a:gd name="connsiteX0" fmla="*/ 85181 w 285249"/>
                  <a:gd name="connsiteY0" fmla="*/ 0 h 393447"/>
                  <a:gd name="connsiteX1" fmla="*/ 156494 w 285249"/>
                  <a:gd name="connsiteY1" fmla="*/ 0 h 393447"/>
                  <a:gd name="connsiteX2" fmla="*/ 122460 w 285249"/>
                  <a:gd name="connsiteY2" fmla="*/ 151674 h 393447"/>
                  <a:gd name="connsiteX3" fmla="*/ 123542 w 285249"/>
                  <a:gd name="connsiteY3" fmla="*/ 151674 h 393447"/>
                  <a:gd name="connsiteX4" fmla="*/ 201248 w 285249"/>
                  <a:gd name="connsiteY4" fmla="*/ 118723 h 393447"/>
                  <a:gd name="connsiteX5" fmla="*/ 290659 w 285249"/>
                  <a:gd name="connsiteY5" fmla="*/ 206462 h 393447"/>
                  <a:gd name="connsiteX6" fmla="*/ 281610 w 285249"/>
                  <a:gd name="connsiteY6" fmla="*/ 266069 h 393447"/>
                  <a:gd name="connsiteX7" fmla="*/ 252888 w 285249"/>
                  <a:gd name="connsiteY7" fmla="*/ 399054 h 393447"/>
                  <a:gd name="connsiteX8" fmla="*/ 181576 w 285249"/>
                  <a:gd name="connsiteY8" fmla="*/ 399054 h 393447"/>
                  <a:gd name="connsiteX9" fmla="*/ 208134 w 285249"/>
                  <a:gd name="connsiteY9" fmla="*/ 269806 h 393447"/>
                  <a:gd name="connsiteX10" fmla="*/ 216101 w 285249"/>
                  <a:gd name="connsiteY10" fmla="*/ 212363 h 393447"/>
                  <a:gd name="connsiteX11" fmla="*/ 177248 w 285249"/>
                  <a:gd name="connsiteY11" fmla="*/ 174100 h 393447"/>
                  <a:gd name="connsiteX12" fmla="*/ 100624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5181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5181" y="0"/>
                    </a:moveTo>
                    <a:lnTo>
                      <a:pt x="156494" y="0"/>
                    </a:lnTo>
                    <a:lnTo>
                      <a:pt x="122460" y="151674"/>
                    </a:lnTo>
                    <a:lnTo>
                      <a:pt x="123542" y="151674"/>
                    </a:lnTo>
                    <a:cubicBezTo>
                      <a:pt x="143215" y="133575"/>
                      <a:pt x="170363" y="118723"/>
                      <a:pt x="201248" y="118723"/>
                    </a:cubicBezTo>
                    <a:cubicBezTo>
                      <a:pt x="254954" y="118723"/>
                      <a:pt x="290659" y="152264"/>
                      <a:pt x="290659" y="206462"/>
                    </a:cubicBezTo>
                    <a:cubicBezTo>
                      <a:pt x="290659" y="227216"/>
                      <a:pt x="285348" y="249052"/>
                      <a:pt x="281610" y="266069"/>
                    </a:cubicBezTo>
                    <a:lnTo>
                      <a:pt x="252888" y="399054"/>
                    </a:lnTo>
                    <a:lnTo>
                      <a:pt x="181576" y="399054"/>
                    </a:lnTo>
                    <a:lnTo>
                      <a:pt x="208134" y="269806"/>
                    </a:lnTo>
                    <a:cubicBezTo>
                      <a:pt x="211871" y="251216"/>
                      <a:pt x="216101" y="232527"/>
                      <a:pt x="216101" y="212363"/>
                    </a:cubicBezTo>
                    <a:cubicBezTo>
                      <a:pt x="216101" y="189445"/>
                      <a:pt x="200166" y="174100"/>
                      <a:pt x="177248" y="174100"/>
                    </a:cubicBezTo>
                    <a:cubicBezTo>
                      <a:pt x="127772" y="174100"/>
                      <a:pt x="109673" y="220429"/>
                      <a:pt x="100624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518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: 図形 53">
                <a:extLst>
                  <a:ext uri="{FF2B5EF4-FFF2-40B4-BE49-F238E27FC236}">
                    <a16:creationId xmlns:a16="http://schemas.microsoft.com/office/drawing/2014/main" id="{87A32DDB-0E7C-4F9C-BE62-38248F037391}"/>
                  </a:ext>
                </a:extLst>
              </p:cNvPr>
              <p:cNvSpPr/>
              <p:nvPr/>
            </p:nvSpPr>
            <p:spPr>
              <a:xfrm>
                <a:off x="2926154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5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6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5" y="0"/>
                      <a:pt x="260265" y="20263"/>
                      <a:pt x="260265" y="84591"/>
                    </a:cubicBezTo>
                    <a:cubicBezTo>
                      <a:pt x="260265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6" y="159641"/>
                      <a:pt x="68066" y="205970"/>
                    </a:cubicBezTo>
                    <a:cubicBezTo>
                      <a:pt x="68066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: 図形 54">
                <a:extLst>
                  <a:ext uri="{FF2B5EF4-FFF2-40B4-BE49-F238E27FC236}">
                    <a16:creationId xmlns:a16="http://schemas.microsoft.com/office/drawing/2014/main" id="{8E2ED457-2E95-46FF-A236-1B521CF264B4}"/>
                  </a:ext>
                </a:extLst>
              </p:cNvPr>
              <p:cNvSpPr/>
              <p:nvPr/>
            </p:nvSpPr>
            <p:spPr>
              <a:xfrm>
                <a:off x="3200682" y="3423198"/>
                <a:ext cx="216396" cy="275413"/>
              </a:xfrm>
              <a:custGeom>
                <a:avLst/>
                <a:gdLst>
                  <a:gd name="connsiteX0" fmla="*/ 48984 w 216396"/>
                  <a:gd name="connsiteY0" fmla="*/ 43082 h 275413"/>
                  <a:gd name="connsiteX1" fmla="*/ 55378 w 216396"/>
                  <a:gd name="connsiteY1" fmla="*/ 6393 h 275413"/>
                  <a:gd name="connsiteX2" fmla="*/ 123444 w 216396"/>
                  <a:gd name="connsiteY2" fmla="*/ 6393 h 275413"/>
                  <a:gd name="connsiteX3" fmla="*/ 113903 w 216396"/>
                  <a:gd name="connsiteY3" fmla="*/ 58033 h 275413"/>
                  <a:gd name="connsiteX4" fmla="*/ 114985 w 216396"/>
                  <a:gd name="connsiteY4" fmla="*/ 58033 h 275413"/>
                  <a:gd name="connsiteX5" fmla="*/ 195838 w 216396"/>
                  <a:gd name="connsiteY5" fmla="*/ 0 h 275413"/>
                  <a:gd name="connsiteX6" fmla="*/ 222986 w 216396"/>
                  <a:gd name="connsiteY6" fmla="*/ 2656 h 275413"/>
                  <a:gd name="connsiteX7" fmla="*/ 208134 w 216396"/>
                  <a:gd name="connsiteY7" fmla="*/ 72394 h 275413"/>
                  <a:gd name="connsiteX8" fmla="*/ 180986 w 216396"/>
                  <a:gd name="connsiteY8" fmla="*/ 68165 h 275413"/>
                  <a:gd name="connsiteX9" fmla="*/ 96886 w 216396"/>
                  <a:gd name="connsiteY9" fmla="*/ 157576 h 275413"/>
                  <a:gd name="connsiteX10" fmla="*/ 71312 w 216396"/>
                  <a:gd name="connsiteY10" fmla="*/ 280430 h 275413"/>
                  <a:gd name="connsiteX11" fmla="*/ 0 w 216396"/>
                  <a:gd name="connsiteY11" fmla="*/ 280430 h 275413"/>
                  <a:gd name="connsiteX12" fmla="*/ 48984 w 216396"/>
                  <a:gd name="connsiteY12" fmla="*/ 43082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396" h="275413">
                    <a:moveTo>
                      <a:pt x="48984" y="43082"/>
                    </a:moveTo>
                    <a:cubicBezTo>
                      <a:pt x="51148" y="31377"/>
                      <a:pt x="53214" y="19181"/>
                      <a:pt x="55378" y="6393"/>
                    </a:cubicBezTo>
                    <a:lnTo>
                      <a:pt x="123444" y="6393"/>
                    </a:lnTo>
                    <a:lnTo>
                      <a:pt x="113903" y="58033"/>
                    </a:lnTo>
                    <a:lnTo>
                      <a:pt x="114985" y="58033"/>
                    </a:lnTo>
                    <a:cubicBezTo>
                      <a:pt x="127772" y="28230"/>
                      <a:pt x="162887" y="0"/>
                      <a:pt x="195838" y="0"/>
                    </a:cubicBezTo>
                    <a:cubicBezTo>
                      <a:pt x="204888" y="0"/>
                      <a:pt x="214429" y="492"/>
                      <a:pt x="222986" y="2656"/>
                    </a:cubicBezTo>
                    <a:lnTo>
                      <a:pt x="208134" y="72394"/>
                    </a:lnTo>
                    <a:cubicBezTo>
                      <a:pt x="200166" y="69739"/>
                      <a:pt x="190035" y="68165"/>
                      <a:pt x="180986" y="68165"/>
                    </a:cubicBezTo>
                    <a:cubicBezTo>
                      <a:pt x="130428" y="68165"/>
                      <a:pt x="105936" y="113411"/>
                      <a:pt x="96886" y="157576"/>
                    </a:cubicBezTo>
                    <a:lnTo>
                      <a:pt x="71312" y="280430"/>
                    </a:lnTo>
                    <a:lnTo>
                      <a:pt x="0" y="280430"/>
                    </a:lnTo>
                    <a:lnTo>
                      <a:pt x="48984" y="4308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: 図形 55">
                <a:extLst>
                  <a:ext uri="{FF2B5EF4-FFF2-40B4-BE49-F238E27FC236}">
                    <a16:creationId xmlns:a16="http://schemas.microsoft.com/office/drawing/2014/main" id="{CC5B967A-71AF-4633-BDB4-23E409052FE8}"/>
                  </a:ext>
                </a:extLst>
              </p:cNvPr>
              <p:cNvSpPr/>
              <p:nvPr/>
            </p:nvSpPr>
            <p:spPr>
              <a:xfrm>
                <a:off x="340920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494 w 265576"/>
                  <a:gd name="connsiteY10" fmla="*/ 116460 h 285249"/>
                  <a:gd name="connsiteX11" fmla="*/ 200068 w 265576"/>
                  <a:gd name="connsiteY11" fmla="*/ 97870 h 285249"/>
                  <a:gd name="connsiteX12" fmla="*/ 154821 w 265576"/>
                  <a:gd name="connsiteY12" fmla="*/ 52132 h 285249"/>
                  <a:gd name="connsiteX13" fmla="*/ 77706 w 265576"/>
                  <a:gd name="connsiteY13" fmla="*/ 116460 h 285249"/>
                  <a:gd name="connsiteX14" fmla="*/ 198494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494" y="116460"/>
                    </a:moveTo>
                    <a:cubicBezTo>
                      <a:pt x="199576" y="110067"/>
                      <a:pt x="200068" y="104264"/>
                      <a:pt x="200068" y="97870"/>
                    </a:cubicBezTo>
                    <a:cubicBezTo>
                      <a:pt x="200068" y="68657"/>
                      <a:pt x="184625" y="52132"/>
                      <a:pt x="154821" y="52132"/>
                    </a:cubicBezTo>
                    <a:cubicBezTo>
                      <a:pt x="110657" y="52132"/>
                      <a:pt x="91477" y="78689"/>
                      <a:pt x="77706" y="116460"/>
                    </a:cubicBezTo>
                    <a:lnTo>
                      <a:pt x="198494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sp>
            <p:nvSpPr>
              <p:cNvPr id="57" name="フリーフォーム: 図形 56">
                <a:extLst>
                  <a:ext uri="{FF2B5EF4-FFF2-40B4-BE49-F238E27FC236}">
                    <a16:creationId xmlns:a16="http://schemas.microsoft.com/office/drawing/2014/main" id="{F76EAE7A-7607-4A03-B982-4966E1F46879}"/>
                  </a:ext>
                </a:extLst>
              </p:cNvPr>
              <p:cNvSpPr/>
              <p:nvPr/>
            </p:nvSpPr>
            <p:spPr>
              <a:xfrm>
                <a:off x="3803247" y="3348148"/>
                <a:ext cx="196724" cy="354103"/>
              </a:xfrm>
              <a:custGeom>
                <a:avLst/>
                <a:gdLst>
                  <a:gd name="connsiteX0" fmla="*/ 11016 w 196723"/>
                  <a:gd name="connsiteY0" fmla="*/ 81345 h 354102"/>
                  <a:gd name="connsiteX1" fmla="*/ 62656 w 196723"/>
                  <a:gd name="connsiteY1" fmla="*/ 81345 h 354102"/>
                  <a:gd name="connsiteX2" fmla="*/ 74853 w 196723"/>
                  <a:gd name="connsiteY2" fmla="*/ 24984 h 354102"/>
                  <a:gd name="connsiteX3" fmla="*/ 151477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542 w 196723"/>
                  <a:gd name="connsiteY9" fmla="*/ 279839 h 354102"/>
                  <a:gd name="connsiteX10" fmla="*/ 120690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016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016" y="81345"/>
                    </a:moveTo>
                    <a:lnTo>
                      <a:pt x="62656" y="81345"/>
                    </a:lnTo>
                    <a:lnTo>
                      <a:pt x="74853" y="24984"/>
                    </a:lnTo>
                    <a:lnTo>
                      <a:pt x="151477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542" y="269216"/>
                      <a:pt x="93542" y="279839"/>
                    </a:cubicBezTo>
                    <a:cubicBezTo>
                      <a:pt x="93542" y="296364"/>
                      <a:pt x="104755" y="306496"/>
                      <a:pt x="120690" y="306496"/>
                    </a:cubicBezTo>
                    <a:cubicBezTo>
                      <a:pt x="133477" y="306496"/>
                      <a:pt x="146264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016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: 図形 57">
                <a:extLst>
                  <a:ext uri="{FF2B5EF4-FFF2-40B4-BE49-F238E27FC236}">
                    <a16:creationId xmlns:a16="http://schemas.microsoft.com/office/drawing/2014/main" id="{E291E26F-5710-4283-AA23-60E4B380D97E}"/>
                  </a:ext>
                </a:extLst>
              </p:cNvPr>
              <p:cNvSpPr/>
              <p:nvPr/>
            </p:nvSpPr>
            <p:spPr>
              <a:xfrm>
                <a:off x="3980790" y="3304475"/>
                <a:ext cx="285249" cy="393447"/>
              </a:xfrm>
              <a:custGeom>
                <a:avLst/>
                <a:gdLst>
                  <a:gd name="connsiteX0" fmla="*/ 84985 w 285249"/>
                  <a:gd name="connsiteY0" fmla="*/ 0 h 393447"/>
                  <a:gd name="connsiteX1" fmla="*/ 156297 w 285249"/>
                  <a:gd name="connsiteY1" fmla="*/ 0 h 393447"/>
                  <a:gd name="connsiteX2" fmla="*/ 122264 w 285249"/>
                  <a:gd name="connsiteY2" fmla="*/ 151674 h 393447"/>
                  <a:gd name="connsiteX3" fmla="*/ 123346 w 285249"/>
                  <a:gd name="connsiteY3" fmla="*/ 151674 h 393447"/>
                  <a:gd name="connsiteX4" fmla="*/ 201052 w 285249"/>
                  <a:gd name="connsiteY4" fmla="*/ 118723 h 393447"/>
                  <a:gd name="connsiteX5" fmla="*/ 290463 w 285249"/>
                  <a:gd name="connsiteY5" fmla="*/ 206462 h 393447"/>
                  <a:gd name="connsiteX6" fmla="*/ 281413 w 285249"/>
                  <a:gd name="connsiteY6" fmla="*/ 266069 h 393447"/>
                  <a:gd name="connsiteX7" fmla="*/ 252692 w 285249"/>
                  <a:gd name="connsiteY7" fmla="*/ 399054 h 393447"/>
                  <a:gd name="connsiteX8" fmla="*/ 181379 w 285249"/>
                  <a:gd name="connsiteY8" fmla="*/ 399054 h 393447"/>
                  <a:gd name="connsiteX9" fmla="*/ 208035 w 285249"/>
                  <a:gd name="connsiteY9" fmla="*/ 269806 h 393447"/>
                  <a:gd name="connsiteX10" fmla="*/ 216003 w 285249"/>
                  <a:gd name="connsiteY10" fmla="*/ 212363 h 393447"/>
                  <a:gd name="connsiteX11" fmla="*/ 177150 w 285249"/>
                  <a:gd name="connsiteY11" fmla="*/ 174100 h 393447"/>
                  <a:gd name="connsiteX12" fmla="*/ 100526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4985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4985" y="0"/>
                    </a:moveTo>
                    <a:lnTo>
                      <a:pt x="156297" y="0"/>
                    </a:lnTo>
                    <a:lnTo>
                      <a:pt x="122264" y="151674"/>
                    </a:lnTo>
                    <a:lnTo>
                      <a:pt x="123346" y="151674"/>
                    </a:lnTo>
                    <a:cubicBezTo>
                      <a:pt x="143018" y="133575"/>
                      <a:pt x="170166" y="118723"/>
                      <a:pt x="201052" y="118723"/>
                    </a:cubicBezTo>
                    <a:cubicBezTo>
                      <a:pt x="254757" y="118723"/>
                      <a:pt x="290463" y="152264"/>
                      <a:pt x="290463" y="206462"/>
                    </a:cubicBezTo>
                    <a:cubicBezTo>
                      <a:pt x="290463" y="227216"/>
                      <a:pt x="285151" y="249052"/>
                      <a:pt x="281413" y="266069"/>
                    </a:cubicBezTo>
                    <a:lnTo>
                      <a:pt x="252692" y="399054"/>
                    </a:lnTo>
                    <a:lnTo>
                      <a:pt x="181379" y="399054"/>
                    </a:lnTo>
                    <a:lnTo>
                      <a:pt x="208035" y="269806"/>
                    </a:lnTo>
                    <a:cubicBezTo>
                      <a:pt x="211773" y="251216"/>
                      <a:pt x="216003" y="232527"/>
                      <a:pt x="216003" y="212363"/>
                    </a:cubicBezTo>
                    <a:cubicBezTo>
                      <a:pt x="216003" y="189445"/>
                      <a:pt x="200068" y="174100"/>
                      <a:pt x="177150" y="174100"/>
                    </a:cubicBezTo>
                    <a:cubicBezTo>
                      <a:pt x="127674" y="174100"/>
                      <a:pt x="109575" y="220429"/>
                      <a:pt x="100526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4985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: 図形 58">
                <a:extLst>
                  <a:ext uri="{FF2B5EF4-FFF2-40B4-BE49-F238E27FC236}">
                    <a16:creationId xmlns:a16="http://schemas.microsoft.com/office/drawing/2014/main" id="{E89BAC11-5CA5-4B7A-8159-F9D6754ECAA4}"/>
                  </a:ext>
                </a:extLst>
              </p:cNvPr>
              <p:cNvSpPr/>
              <p:nvPr/>
            </p:nvSpPr>
            <p:spPr>
              <a:xfrm>
                <a:off x="4291023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70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70" y="104264"/>
                      <a:pt x="199970" y="97870"/>
                    </a:cubicBezTo>
                    <a:cubicBezTo>
                      <a:pt x="199970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: 図形 59">
                <a:extLst>
                  <a:ext uri="{FF2B5EF4-FFF2-40B4-BE49-F238E27FC236}">
                    <a16:creationId xmlns:a16="http://schemas.microsoft.com/office/drawing/2014/main" id="{FA9B1E6F-93EF-4C25-A2B6-7DA3B5580686}"/>
                  </a:ext>
                </a:extLst>
              </p:cNvPr>
              <p:cNvSpPr/>
              <p:nvPr/>
            </p:nvSpPr>
            <p:spPr>
              <a:xfrm>
                <a:off x="4668831" y="3332213"/>
                <a:ext cx="383611" cy="363939"/>
              </a:xfrm>
              <a:custGeom>
                <a:avLst/>
                <a:gdLst>
                  <a:gd name="connsiteX0" fmla="*/ 79870 w 383611"/>
                  <a:gd name="connsiteY0" fmla="*/ 0 h 363938"/>
                  <a:gd name="connsiteX1" fmla="*/ 174002 w 383611"/>
                  <a:gd name="connsiteY1" fmla="*/ 0 h 363938"/>
                  <a:gd name="connsiteX2" fmla="*/ 253282 w 383611"/>
                  <a:gd name="connsiteY2" fmla="*/ 282003 h 363938"/>
                  <a:gd name="connsiteX3" fmla="*/ 254364 w 383611"/>
                  <a:gd name="connsiteY3" fmla="*/ 282003 h 363938"/>
                  <a:gd name="connsiteX4" fmla="*/ 315053 w 383611"/>
                  <a:gd name="connsiteY4" fmla="*/ 0 h 363938"/>
                  <a:gd name="connsiteX5" fmla="*/ 385283 w 383611"/>
                  <a:gd name="connsiteY5" fmla="*/ 0 h 363938"/>
                  <a:gd name="connsiteX6" fmla="*/ 304922 w 383611"/>
                  <a:gd name="connsiteY6" fmla="*/ 371316 h 363938"/>
                  <a:gd name="connsiteX7" fmla="*/ 209117 w 383611"/>
                  <a:gd name="connsiteY7" fmla="*/ 371316 h 363938"/>
                  <a:gd name="connsiteX8" fmla="*/ 131411 w 383611"/>
                  <a:gd name="connsiteY8" fmla="*/ 86657 h 363938"/>
                  <a:gd name="connsiteX9" fmla="*/ 130329 w 383611"/>
                  <a:gd name="connsiteY9" fmla="*/ 86657 h 363938"/>
                  <a:gd name="connsiteX10" fmla="*/ 71312 w 383611"/>
                  <a:gd name="connsiteY10" fmla="*/ 371316 h 363938"/>
                  <a:gd name="connsiteX11" fmla="*/ 0 w 383611"/>
                  <a:gd name="connsiteY11" fmla="*/ 371316 h 363938"/>
                  <a:gd name="connsiteX12" fmla="*/ 79870 w 383611"/>
                  <a:gd name="connsiteY12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611" h="363938">
                    <a:moveTo>
                      <a:pt x="79870" y="0"/>
                    </a:moveTo>
                    <a:lnTo>
                      <a:pt x="174002" y="0"/>
                    </a:lnTo>
                    <a:lnTo>
                      <a:pt x="253282" y="282003"/>
                    </a:lnTo>
                    <a:lnTo>
                      <a:pt x="254364" y="282003"/>
                    </a:lnTo>
                    <a:lnTo>
                      <a:pt x="315053" y="0"/>
                    </a:lnTo>
                    <a:lnTo>
                      <a:pt x="385283" y="0"/>
                    </a:lnTo>
                    <a:lnTo>
                      <a:pt x="304922" y="371316"/>
                    </a:lnTo>
                    <a:lnTo>
                      <a:pt x="209117" y="371316"/>
                    </a:lnTo>
                    <a:lnTo>
                      <a:pt x="131411" y="86657"/>
                    </a:lnTo>
                    <a:lnTo>
                      <a:pt x="130329" y="86657"/>
                    </a:lnTo>
                    <a:lnTo>
                      <a:pt x="71312" y="371316"/>
                    </a:lnTo>
                    <a:lnTo>
                      <a:pt x="0" y="371316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: 図形 60">
                <a:extLst>
                  <a:ext uri="{FF2B5EF4-FFF2-40B4-BE49-F238E27FC236}">
                    <a16:creationId xmlns:a16="http://schemas.microsoft.com/office/drawing/2014/main" id="{EA58BC72-31C0-4C4E-834F-03A5FD0C2AFC}"/>
                  </a:ext>
                </a:extLst>
              </p:cNvPr>
              <p:cNvSpPr/>
              <p:nvPr/>
            </p:nvSpPr>
            <p:spPr>
              <a:xfrm>
                <a:off x="503758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: 図形 61">
                <a:extLst>
                  <a:ext uri="{FF2B5EF4-FFF2-40B4-BE49-F238E27FC236}">
                    <a16:creationId xmlns:a16="http://schemas.microsoft.com/office/drawing/2014/main" id="{7AAFA664-BF14-4D12-BB29-CE447A971A98}"/>
                  </a:ext>
                </a:extLst>
              </p:cNvPr>
              <p:cNvSpPr/>
              <p:nvPr/>
            </p:nvSpPr>
            <p:spPr>
              <a:xfrm>
                <a:off x="5275231" y="3429591"/>
                <a:ext cx="334430" cy="265577"/>
              </a:xfrm>
              <a:custGeom>
                <a:avLst/>
                <a:gdLst>
                  <a:gd name="connsiteX0" fmla="*/ 175674 w 334430"/>
                  <a:gd name="connsiteY0" fmla="*/ 94132 h 265576"/>
                  <a:gd name="connsiteX1" fmla="*/ 252790 w 334430"/>
                  <a:gd name="connsiteY1" fmla="*/ 0 h 265576"/>
                  <a:gd name="connsiteX2" fmla="*/ 337873 w 334430"/>
                  <a:gd name="connsiteY2" fmla="*/ 0 h 265576"/>
                  <a:gd name="connsiteX3" fmla="*/ 221314 w 334430"/>
                  <a:gd name="connsiteY3" fmla="*/ 130920 h 265576"/>
                  <a:gd name="connsiteX4" fmla="*/ 286725 w 334430"/>
                  <a:gd name="connsiteY4" fmla="*/ 274036 h 265576"/>
                  <a:gd name="connsiteX5" fmla="*/ 209019 w 334430"/>
                  <a:gd name="connsiteY5" fmla="*/ 274036 h 265576"/>
                  <a:gd name="connsiteX6" fmla="*/ 167018 w 334430"/>
                  <a:gd name="connsiteY6" fmla="*/ 169182 h 265576"/>
                  <a:gd name="connsiteX7" fmla="*/ 85083 w 334430"/>
                  <a:gd name="connsiteY7" fmla="*/ 274036 h 265576"/>
                  <a:gd name="connsiteX8" fmla="*/ 0 w 334430"/>
                  <a:gd name="connsiteY8" fmla="*/ 274036 h 265576"/>
                  <a:gd name="connsiteX9" fmla="*/ 123936 w 334430"/>
                  <a:gd name="connsiteY9" fmla="*/ 130920 h 265576"/>
                  <a:gd name="connsiteX10" fmla="*/ 65902 w 334430"/>
                  <a:gd name="connsiteY10" fmla="*/ 0 h 265576"/>
                  <a:gd name="connsiteX11" fmla="*/ 139871 w 334430"/>
                  <a:gd name="connsiteY11" fmla="*/ 0 h 265576"/>
                  <a:gd name="connsiteX12" fmla="*/ 175674 w 334430"/>
                  <a:gd name="connsiteY12" fmla="*/ 94132 h 26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4430" h="265576">
                    <a:moveTo>
                      <a:pt x="175674" y="94132"/>
                    </a:moveTo>
                    <a:lnTo>
                      <a:pt x="252790" y="0"/>
                    </a:lnTo>
                    <a:lnTo>
                      <a:pt x="337873" y="0"/>
                    </a:lnTo>
                    <a:lnTo>
                      <a:pt x="221314" y="130920"/>
                    </a:lnTo>
                    <a:lnTo>
                      <a:pt x="286725" y="274036"/>
                    </a:lnTo>
                    <a:lnTo>
                      <a:pt x="209019" y="274036"/>
                    </a:lnTo>
                    <a:lnTo>
                      <a:pt x="167018" y="169182"/>
                    </a:lnTo>
                    <a:lnTo>
                      <a:pt x="85083" y="274036"/>
                    </a:lnTo>
                    <a:lnTo>
                      <a:pt x="0" y="274036"/>
                    </a:lnTo>
                    <a:lnTo>
                      <a:pt x="123936" y="130920"/>
                    </a:lnTo>
                    <a:lnTo>
                      <a:pt x="65902" y="0"/>
                    </a:lnTo>
                    <a:lnTo>
                      <a:pt x="139871" y="0"/>
                    </a:lnTo>
                    <a:lnTo>
                      <a:pt x="175674" y="9413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: 図形 62">
                <a:extLst>
                  <a:ext uri="{FF2B5EF4-FFF2-40B4-BE49-F238E27FC236}">
                    <a16:creationId xmlns:a16="http://schemas.microsoft.com/office/drawing/2014/main" id="{433CF987-BAEE-491C-A08E-80ED320424E7}"/>
                  </a:ext>
                </a:extLst>
              </p:cNvPr>
              <p:cNvSpPr/>
              <p:nvPr/>
            </p:nvSpPr>
            <p:spPr>
              <a:xfrm>
                <a:off x="5620973" y="3348148"/>
                <a:ext cx="196724" cy="354103"/>
              </a:xfrm>
              <a:custGeom>
                <a:avLst/>
                <a:gdLst>
                  <a:gd name="connsiteX0" fmla="*/ 11115 w 196723"/>
                  <a:gd name="connsiteY0" fmla="*/ 81345 h 354102"/>
                  <a:gd name="connsiteX1" fmla="*/ 62755 w 196723"/>
                  <a:gd name="connsiteY1" fmla="*/ 81345 h 354102"/>
                  <a:gd name="connsiteX2" fmla="*/ 74952 w 196723"/>
                  <a:gd name="connsiteY2" fmla="*/ 24984 h 354102"/>
                  <a:gd name="connsiteX3" fmla="*/ 151576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444 w 196723"/>
                  <a:gd name="connsiteY9" fmla="*/ 279839 h 354102"/>
                  <a:gd name="connsiteX10" fmla="*/ 120592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115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115" y="81345"/>
                    </a:moveTo>
                    <a:lnTo>
                      <a:pt x="62755" y="81345"/>
                    </a:lnTo>
                    <a:lnTo>
                      <a:pt x="74952" y="24984"/>
                    </a:lnTo>
                    <a:lnTo>
                      <a:pt x="151576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444" y="269216"/>
                      <a:pt x="93444" y="279839"/>
                    </a:cubicBezTo>
                    <a:cubicBezTo>
                      <a:pt x="93444" y="296364"/>
                      <a:pt x="104657" y="306496"/>
                      <a:pt x="120592" y="306496"/>
                    </a:cubicBezTo>
                    <a:cubicBezTo>
                      <a:pt x="133379" y="306496"/>
                      <a:pt x="146166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115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: 図形 63">
                <a:extLst>
                  <a:ext uri="{FF2B5EF4-FFF2-40B4-BE49-F238E27FC236}">
                    <a16:creationId xmlns:a16="http://schemas.microsoft.com/office/drawing/2014/main" id="{90C211B2-83F6-42DD-AFF3-49CF84D6FBEB}"/>
                  </a:ext>
                </a:extLst>
              </p:cNvPr>
              <p:cNvSpPr/>
              <p:nvPr/>
            </p:nvSpPr>
            <p:spPr>
              <a:xfrm>
                <a:off x="5941436" y="3332213"/>
                <a:ext cx="344266" cy="363939"/>
              </a:xfrm>
              <a:custGeom>
                <a:avLst/>
                <a:gdLst>
                  <a:gd name="connsiteX0" fmla="*/ 0 w 344266"/>
                  <a:gd name="connsiteY0" fmla="*/ 0 h 363938"/>
                  <a:gd name="connsiteX1" fmla="*/ 74460 w 344266"/>
                  <a:gd name="connsiteY1" fmla="*/ 0 h 363938"/>
                  <a:gd name="connsiteX2" fmla="*/ 109083 w 344266"/>
                  <a:gd name="connsiteY2" fmla="*/ 288889 h 363938"/>
                  <a:gd name="connsiteX3" fmla="*/ 110165 w 344266"/>
                  <a:gd name="connsiteY3" fmla="*/ 288889 h 363938"/>
                  <a:gd name="connsiteX4" fmla="*/ 264495 w 344266"/>
                  <a:gd name="connsiteY4" fmla="*/ 0 h 363938"/>
                  <a:gd name="connsiteX5" fmla="*/ 345349 w 344266"/>
                  <a:gd name="connsiteY5" fmla="*/ 0 h 363938"/>
                  <a:gd name="connsiteX6" fmla="*/ 137805 w 344266"/>
                  <a:gd name="connsiteY6" fmla="*/ 371316 h 363938"/>
                  <a:gd name="connsiteX7" fmla="*/ 48984 w 344266"/>
                  <a:gd name="connsiteY7" fmla="*/ 371316 h 363938"/>
                  <a:gd name="connsiteX8" fmla="*/ 0 w 344266"/>
                  <a:gd name="connsiteY8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66" h="363938">
                    <a:moveTo>
                      <a:pt x="0" y="0"/>
                    </a:moveTo>
                    <a:lnTo>
                      <a:pt x="74460" y="0"/>
                    </a:lnTo>
                    <a:lnTo>
                      <a:pt x="109083" y="288889"/>
                    </a:lnTo>
                    <a:lnTo>
                      <a:pt x="110165" y="288889"/>
                    </a:lnTo>
                    <a:lnTo>
                      <a:pt x="264495" y="0"/>
                    </a:lnTo>
                    <a:lnTo>
                      <a:pt x="345349" y="0"/>
                    </a:lnTo>
                    <a:lnTo>
                      <a:pt x="137805" y="371316"/>
                    </a:lnTo>
                    <a:lnTo>
                      <a:pt x="48984" y="371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: 図形 64">
                <a:extLst>
                  <a:ext uri="{FF2B5EF4-FFF2-40B4-BE49-F238E27FC236}">
                    <a16:creationId xmlns:a16="http://schemas.microsoft.com/office/drawing/2014/main" id="{0A4E8D37-F48F-42A6-B865-E1F29A823507}"/>
                  </a:ext>
                </a:extLst>
              </p:cNvPr>
              <p:cNvSpPr/>
              <p:nvPr/>
            </p:nvSpPr>
            <p:spPr>
              <a:xfrm>
                <a:off x="6204259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6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7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6" y="0"/>
                      <a:pt x="260266" y="20263"/>
                      <a:pt x="260266" y="84591"/>
                    </a:cubicBezTo>
                    <a:cubicBezTo>
                      <a:pt x="260266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7" y="159641"/>
                      <a:pt x="68067" y="205970"/>
                    </a:cubicBezTo>
                    <a:cubicBezTo>
                      <a:pt x="68067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: 図形 65">
                <a:extLst>
                  <a:ext uri="{FF2B5EF4-FFF2-40B4-BE49-F238E27FC236}">
                    <a16:creationId xmlns:a16="http://schemas.microsoft.com/office/drawing/2014/main" id="{B23CEF6B-2716-4D6E-BCEF-CFB7E3DC25D1}"/>
                  </a:ext>
                </a:extLst>
              </p:cNvPr>
              <p:cNvSpPr/>
              <p:nvPr/>
            </p:nvSpPr>
            <p:spPr>
              <a:xfrm>
                <a:off x="6475246" y="3304475"/>
                <a:ext cx="147543" cy="393447"/>
              </a:xfrm>
              <a:custGeom>
                <a:avLst/>
                <a:gdLst>
                  <a:gd name="connsiteX0" fmla="*/ 84591 w 147542"/>
                  <a:gd name="connsiteY0" fmla="*/ 0 h 393447"/>
                  <a:gd name="connsiteX1" fmla="*/ 155903 w 147542"/>
                  <a:gd name="connsiteY1" fmla="*/ 0 h 393447"/>
                  <a:gd name="connsiteX2" fmla="*/ 71312 w 147542"/>
                  <a:gd name="connsiteY2" fmla="*/ 399054 h 393447"/>
                  <a:gd name="connsiteX3" fmla="*/ 0 w 147542"/>
                  <a:gd name="connsiteY3" fmla="*/ 399054 h 393447"/>
                  <a:gd name="connsiteX4" fmla="*/ 84591 w 147542"/>
                  <a:gd name="connsiteY4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393447">
                    <a:moveTo>
                      <a:pt x="84591" y="0"/>
                    </a:moveTo>
                    <a:lnTo>
                      <a:pt x="155903" y="0"/>
                    </a:lnTo>
                    <a:lnTo>
                      <a:pt x="71312" y="399054"/>
                    </a:lnTo>
                    <a:lnTo>
                      <a:pt x="0" y="399054"/>
                    </a:lnTo>
                    <a:lnTo>
                      <a:pt x="8459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: 図形 66">
                <a:extLst>
                  <a:ext uri="{FF2B5EF4-FFF2-40B4-BE49-F238E27FC236}">
                    <a16:creationId xmlns:a16="http://schemas.microsoft.com/office/drawing/2014/main" id="{9860C3B6-202B-403B-8465-7829C412C853}"/>
                  </a:ext>
                </a:extLst>
              </p:cNvPr>
              <p:cNvSpPr/>
              <p:nvPr/>
            </p:nvSpPr>
            <p:spPr>
              <a:xfrm>
                <a:off x="6616985" y="3429591"/>
                <a:ext cx="285249" cy="275413"/>
              </a:xfrm>
              <a:custGeom>
                <a:avLst/>
                <a:gdLst>
                  <a:gd name="connsiteX0" fmla="*/ 240003 w 285249"/>
                  <a:gd name="connsiteY0" fmla="*/ 234593 h 275413"/>
                  <a:gd name="connsiteX1" fmla="*/ 233117 w 285249"/>
                  <a:gd name="connsiteY1" fmla="*/ 273938 h 275413"/>
                  <a:gd name="connsiteX2" fmla="*/ 163379 w 285249"/>
                  <a:gd name="connsiteY2" fmla="*/ 273938 h 275413"/>
                  <a:gd name="connsiteX3" fmla="*/ 168199 w 285249"/>
                  <a:gd name="connsiteY3" fmla="*/ 247380 h 275413"/>
                  <a:gd name="connsiteX4" fmla="*/ 167117 w 285249"/>
                  <a:gd name="connsiteY4" fmla="*/ 247380 h 275413"/>
                  <a:gd name="connsiteX5" fmla="*/ 89411 w 285249"/>
                  <a:gd name="connsiteY5" fmla="*/ 280331 h 275413"/>
                  <a:gd name="connsiteX6" fmla="*/ 0 w 285249"/>
                  <a:gd name="connsiteY6" fmla="*/ 192592 h 275413"/>
                  <a:gd name="connsiteX7" fmla="*/ 9049 w 285249"/>
                  <a:gd name="connsiteY7" fmla="*/ 132985 h 275413"/>
                  <a:gd name="connsiteX8" fmla="*/ 37771 w 285249"/>
                  <a:gd name="connsiteY8" fmla="*/ 0 h 275413"/>
                  <a:gd name="connsiteX9" fmla="*/ 109083 w 285249"/>
                  <a:gd name="connsiteY9" fmla="*/ 0 h 275413"/>
                  <a:gd name="connsiteX10" fmla="*/ 82427 w 285249"/>
                  <a:gd name="connsiteY10" fmla="*/ 129247 h 275413"/>
                  <a:gd name="connsiteX11" fmla="*/ 74460 w 285249"/>
                  <a:gd name="connsiteY11" fmla="*/ 186691 h 275413"/>
                  <a:gd name="connsiteX12" fmla="*/ 113313 w 285249"/>
                  <a:gd name="connsiteY12" fmla="*/ 225052 h 275413"/>
                  <a:gd name="connsiteX13" fmla="*/ 189937 w 285249"/>
                  <a:gd name="connsiteY13" fmla="*/ 137805 h 275413"/>
                  <a:gd name="connsiteX14" fmla="*/ 219150 w 285249"/>
                  <a:gd name="connsiteY14" fmla="*/ 0 h 275413"/>
                  <a:gd name="connsiteX15" fmla="*/ 290463 w 285249"/>
                  <a:gd name="connsiteY15" fmla="*/ 0 h 275413"/>
                  <a:gd name="connsiteX16" fmla="*/ 240003 w 285249"/>
                  <a:gd name="connsiteY16" fmla="*/ 234593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249" h="275413">
                    <a:moveTo>
                      <a:pt x="240003" y="234593"/>
                    </a:moveTo>
                    <a:cubicBezTo>
                      <a:pt x="236757" y="251118"/>
                      <a:pt x="234101" y="265479"/>
                      <a:pt x="233117" y="273938"/>
                    </a:cubicBezTo>
                    <a:lnTo>
                      <a:pt x="163379" y="273938"/>
                    </a:lnTo>
                    <a:lnTo>
                      <a:pt x="168199" y="247380"/>
                    </a:lnTo>
                    <a:lnTo>
                      <a:pt x="167117" y="247380"/>
                    </a:lnTo>
                    <a:cubicBezTo>
                      <a:pt x="147444" y="265479"/>
                      <a:pt x="120296" y="280331"/>
                      <a:pt x="89411" y="280331"/>
                    </a:cubicBezTo>
                    <a:cubicBezTo>
                      <a:pt x="35705" y="280331"/>
                      <a:pt x="0" y="246790"/>
                      <a:pt x="0" y="192592"/>
                    </a:cubicBezTo>
                    <a:cubicBezTo>
                      <a:pt x="0" y="171838"/>
                      <a:pt x="5311" y="150002"/>
                      <a:pt x="9049" y="132985"/>
                    </a:cubicBezTo>
                    <a:lnTo>
                      <a:pt x="37771" y="0"/>
                    </a:lnTo>
                    <a:lnTo>
                      <a:pt x="109083" y="0"/>
                    </a:lnTo>
                    <a:lnTo>
                      <a:pt x="82427" y="129247"/>
                    </a:lnTo>
                    <a:cubicBezTo>
                      <a:pt x="78689" y="147838"/>
                      <a:pt x="74460" y="166527"/>
                      <a:pt x="74460" y="186691"/>
                    </a:cubicBezTo>
                    <a:cubicBezTo>
                      <a:pt x="74460" y="209609"/>
                      <a:pt x="90394" y="225052"/>
                      <a:pt x="113313" y="225052"/>
                    </a:cubicBezTo>
                    <a:cubicBezTo>
                      <a:pt x="162789" y="225052"/>
                      <a:pt x="180887" y="178724"/>
                      <a:pt x="189937" y="137805"/>
                    </a:cubicBezTo>
                    <a:lnTo>
                      <a:pt x="219150" y="0"/>
                    </a:lnTo>
                    <a:lnTo>
                      <a:pt x="290463" y="0"/>
                    </a:lnTo>
                    <a:lnTo>
                      <a:pt x="240003" y="234593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: 図形 67">
                <a:extLst>
                  <a:ext uri="{FF2B5EF4-FFF2-40B4-BE49-F238E27FC236}">
                    <a16:creationId xmlns:a16="http://schemas.microsoft.com/office/drawing/2014/main" id="{6069F008-E63E-4109-802B-47B3F654C1B9}"/>
                  </a:ext>
                </a:extLst>
              </p:cNvPr>
              <p:cNvSpPr/>
              <p:nvPr/>
            </p:nvSpPr>
            <p:spPr>
              <a:xfrm>
                <a:off x="6909317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0" y="279839"/>
                      <a:pt x="161116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: 図形 68">
                <a:extLst>
                  <a:ext uri="{FF2B5EF4-FFF2-40B4-BE49-F238E27FC236}">
                    <a16:creationId xmlns:a16="http://schemas.microsoft.com/office/drawing/2014/main" id="{7F222A33-88BB-4EF1-949B-8E653480FE52}"/>
                  </a:ext>
                </a:extLst>
              </p:cNvPr>
              <p:cNvSpPr/>
              <p:nvPr/>
            </p:nvSpPr>
            <p:spPr>
              <a:xfrm>
                <a:off x="7171648" y="3423001"/>
                <a:ext cx="236068" cy="285249"/>
              </a:xfrm>
              <a:custGeom>
                <a:avLst/>
                <a:gdLst>
                  <a:gd name="connsiteX0" fmla="*/ 220822 w 236068"/>
                  <a:gd name="connsiteY0" fmla="*/ 65017 h 285249"/>
                  <a:gd name="connsiteX1" fmla="*/ 162297 w 236068"/>
                  <a:gd name="connsiteY1" fmla="*/ 52230 h 285249"/>
                  <a:gd name="connsiteX2" fmla="*/ 114395 w 236068"/>
                  <a:gd name="connsiteY2" fmla="*/ 79870 h 285249"/>
                  <a:gd name="connsiteX3" fmla="*/ 206953 w 236068"/>
                  <a:gd name="connsiteY3" fmla="*/ 194265 h 285249"/>
                  <a:gd name="connsiteX4" fmla="*/ 83509 w 236068"/>
                  <a:gd name="connsiteY4" fmla="*/ 286823 h 285249"/>
                  <a:gd name="connsiteX5" fmla="*/ 0 w 236068"/>
                  <a:gd name="connsiteY5" fmla="*/ 270298 h 285249"/>
                  <a:gd name="connsiteX6" fmla="*/ 15443 w 236068"/>
                  <a:gd name="connsiteY6" fmla="*/ 213347 h 285249"/>
                  <a:gd name="connsiteX7" fmla="*/ 83509 w 236068"/>
                  <a:gd name="connsiteY7" fmla="*/ 234593 h 285249"/>
                  <a:gd name="connsiteX8" fmla="*/ 132494 w 236068"/>
                  <a:gd name="connsiteY8" fmla="*/ 204298 h 285249"/>
                  <a:gd name="connsiteX9" fmla="*/ 39935 w 236068"/>
                  <a:gd name="connsiteY9" fmla="*/ 87247 h 285249"/>
                  <a:gd name="connsiteX10" fmla="*/ 158559 w 236068"/>
                  <a:gd name="connsiteY10" fmla="*/ 0 h 285249"/>
                  <a:gd name="connsiteX11" fmla="*/ 236265 w 236068"/>
                  <a:gd name="connsiteY11" fmla="*/ 11213 h 285249"/>
                  <a:gd name="connsiteX12" fmla="*/ 220822 w 236068"/>
                  <a:gd name="connsiteY12" fmla="*/ 65017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068" h="285249">
                    <a:moveTo>
                      <a:pt x="220822" y="65017"/>
                    </a:moveTo>
                    <a:cubicBezTo>
                      <a:pt x="202232" y="58132"/>
                      <a:pt x="182560" y="52230"/>
                      <a:pt x="162297" y="52230"/>
                    </a:cubicBezTo>
                    <a:cubicBezTo>
                      <a:pt x="141051" y="52230"/>
                      <a:pt x="114395" y="58033"/>
                      <a:pt x="114395" y="79870"/>
                    </a:cubicBezTo>
                    <a:cubicBezTo>
                      <a:pt x="114395" y="114493"/>
                      <a:pt x="206953" y="127280"/>
                      <a:pt x="206953" y="194265"/>
                    </a:cubicBezTo>
                    <a:cubicBezTo>
                      <a:pt x="206953" y="265577"/>
                      <a:pt x="144690" y="286823"/>
                      <a:pt x="83509" y="286823"/>
                    </a:cubicBezTo>
                    <a:cubicBezTo>
                      <a:pt x="54788" y="286823"/>
                      <a:pt x="26066" y="282594"/>
                      <a:pt x="0" y="270298"/>
                    </a:cubicBezTo>
                    <a:lnTo>
                      <a:pt x="15443" y="213347"/>
                    </a:lnTo>
                    <a:cubicBezTo>
                      <a:pt x="35705" y="224560"/>
                      <a:pt x="55869" y="234593"/>
                      <a:pt x="83509" y="234593"/>
                    </a:cubicBezTo>
                    <a:cubicBezTo>
                      <a:pt x="107411" y="234593"/>
                      <a:pt x="132494" y="226626"/>
                      <a:pt x="132494" y="204298"/>
                    </a:cubicBezTo>
                    <a:cubicBezTo>
                      <a:pt x="132494" y="160133"/>
                      <a:pt x="39935" y="155903"/>
                      <a:pt x="39935" y="87247"/>
                    </a:cubicBezTo>
                    <a:cubicBezTo>
                      <a:pt x="39935" y="22820"/>
                      <a:pt x="102198" y="0"/>
                      <a:pt x="158559" y="0"/>
                    </a:cubicBezTo>
                    <a:cubicBezTo>
                      <a:pt x="184625" y="0"/>
                      <a:pt x="211281" y="4820"/>
                      <a:pt x="236265" y="11213"/>
                    </a:cubicBezTo>
                    <a:lnTo>
                      <a:pt x="220822" y="65017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: 図形 69">
                <a:extLst>
                  <a:ext uri="{FF2B5EF4-FFF2-40B4-BE49-F238E27FC236}">
                    <a16:creationId xmlns:a16="http://schemas.microsoft.com/office/drawing/2014/main" id="{6004BF59-0ECF-436E-98E0-46A62D93B6E5}"/>
                  </a:ext>
                </a:extLst>
              </p:cNvPr>
              <p:cNvSpPr/>
              <p:nvPr/>
            </p:nvSpPr>
            <p:spPr>
              <a:xfrm>
                <a:off x="7407519" y="3332213"/>
                <a:ext cx="147543" cy="363939"/>
              </a:xfrm>
              <a:custGeom>
                <a:avLst/>
                <a:gdLst>
                  <a:gd name="connsiteX0" fmla="*/ 89903 w 147542"/>
                  <a:gd name="connsiteY0" fmla="*/ 296856 h 363938"/>
                  <a:gd name="connsiteX1" fmla="*/ 74460 w 147542"/>
                  <a:gd name="connsiteY1" fmla="*/ 371316 h 363938"/>
                  <a:gd name="connsiteX2" fmla="*/ 0 w 147542"/>
                  <a:gd name="connsiteY2" fmla="*/ 371316 h 363938"/>
                  <a:gd name="connsiteX3" fmla="*/ 15443 w 147542"/>
                  <a:gd name="connsiteY3" fmla="*/ 296856 h 363938"/>
                  <a:gd name="connsiteX4" fmla="*/ 89903 w 147542"/>
                  <a:gd name="connsiteY4" fmla="*/ 296856 h 363938"/>
                  <a:gd name="connsiteX5" fmla="*/ 72296 w 147542"/>
                  <a:gd name="connsiteY5" fmla="*/ 0 h 363938"/>
                  <a:gd name="connsiteX6" fmla="*/ 155805 w 147542"/>
                  <a:gd name="connsiteY6" fmla="*/ 0 h 363938"/>
                  <a:gd name="connsiteX7" fmla="*/ 88821 w 147542"/>
                  <a:gd name="connsiteY7" fmla="*/ 262331 h 363938"/>
                  <a:gd name="connsiteX8" fmla="*/ 29804 w 147542"/>
                  <a:gd name="connsiteY8" fmla="*/ 262331 h 363938"/>
                  <a:gd name="connsiteX9" fmla="*/ 72296 w 147542"/>
                  <a:gd name="connsiteY9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542" h="363938">
                    <a:moveTo>
                      <a:pt x="89903" y="296856"/>
                    </a:moveTo>
                    <a:lnTo>
                      <a:pt x="74460" y="371316"/>
                    </a:lnTo>
                    <a:lnTo>
                      <a:pt x="0" y="371316"/>
                    </a:lnTo>
                    <a:lnTo>
                      <a:pt x="15443" y="296856"/>
                    </a:lnTo>
                    <a:lnTo>
                      <a:pt x="89903" y="296856"/>
                    </a:lnTo>
                    <a:close/>
                    <a:moveTo>
                      <a:pt x="72296" y="0"/>
                    </a:moveTo>
                    <a:lnTo>
                      <a:pt x="155805" y="0"/>
                    </a:lnTo>
                    <a:lnTo>
                      <a:pt x="88821" y="262331"/>
                    </a:lnTo>
                    <a:lnTo>
                      <a:pt x="29804" y="262331"/>
                    </a:lnTo>
                    <a:lnTo>
                      <a:pt x="72296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FF0A46F6-2C71-4C2D-BED7-4D9AED406315}"/>
                </a:ext>
              </a:extLst>
            </p:cNvPr>
            <p:cNvSpPr/>
            <p:nvPr/>
          </p:nvSpPr>
          <p:spPr>
            <a:xfrm>
              <a:off x="5120803" y="2676566"/>
              <a:ext cx="2616425" cy="590171"/>
            </a:xfrm>
            <a:custGeom>
              <a:avLst/>
              <a:gdLst>
                <a:gd name="connsiteX0" fmla="*/ 0 w 2616424"/>
                <a:gd name="connsiteY0" fmla="*/ 596237 h 590170"/>
                <a:gd name="connsiteX1" fmla="*/ 2620064 w 2616424"/>
                <a:gd name="connsiteY1" fmla="*/ 53870 h 590170"/>
                <a:gd name="connsiteX2" fmla="*/ 2507145 w 2616424"/>
                <a:gd name="connsiteY2" fmla="*/ 410136 h 590170"/>
                <a:gd name="connsiteX3" fmla="*/ 0 w 2616424"/>
                <a:gd name="connsiteY3" fmla="*/ 596237 h 5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424" h="590170">
                  <a:moveTo>
                    <a:pt x="0" y="596237"/>
                  </a:moveTo>
                  <a:cubicBezTo>
                    <a:pt x="779419" y="-30230"/>
                    <a:pt x="1817432" y="-64460"/>
                    <a:pt x="2620064" y="53870"/>
                  </a:cubicBezTo>
                  <a:lnTo>
                    <a:pt x="2507145" y="410136"/>
                  </a:lnTo>
                  <a:cubicBezTo>
                    <a:pt x="1952581" y="214986"/>
                    <a:pt x="882896" y="95870"/>
                    <a:pt x="0" y="596237"/>
                  </a:cubicBezTo>
                  <a:close/>
                </a:path>
              </a:pathLst>
            </a:custGeom>
            <a:gradFill>
              <a:gsLst>
                <a:gs pos="25000">
                  <a:srgbClr val="005BAC"/>
                </a:gs>
                <a:gs pos="100000">
                  <a:srgbClr val="EA5B02"/>
                </a:gs>
                <a:gs pos="52000">
                  <a:srgbClr val="E50059"/>
                </a:gs>
              </a:gsLst>
              <a:lin ang="0" scaled="1"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45DA0A02-6A82-40F6-BAE7-ACE1C1B3F4D3}"/>
                </a:ext>
              </a:extLst>
            </p:cNvPr>
            <p:cNvSpPr/>
            <p:nvPr/>
          </p:nvSpPr>
          <p:spPr>
            <a:xfrm>
              <a:off x="2164440" y="3771103"/>
              <a:ext cx="2419701" cy="413120"/>
            </a:xfrm>
            <a:custGeom>
              <a:avLst/>
              <a:gdLst>
                <a:gd name="connsiteX0" fmla="*/ 2429046 w 2419701"/>
                <a:gd name="connsiteY0" fmla="*/ 0 h 413119"/>
                <a:gd name="connsiteX1" fmla="*/ 0 w 2419701"/>
                <a:gd name="connsiteY1" fmla="*/ 350168 h 413119"/>
                <a:gd name="connsiteX2" fmla="*/ 119018 w 2419701"/>
                <a:gd name="connsiteY2" fmla="*/ 67870 h 413119"/>
                <a:gd name="connsiteX3" fmla="*/ 2429046 w 2419701"/>
                <a:gd name="connsiteY3" fmla="*/ 0 h 41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701" h="413119">
                  <a:moveTo>
                    <a:pt x="2429046" y="0"/>
                  </a:moveTo>
                  <a:cubicBezTo>
                    <a:pt x="1971368" y="313971"/>
                    <a:pt x="990405" y="527908"/>
                    <a:pt x="0" y="350168"/>
                  </a:cubicBezTo>
                  <a:lnTo>
                    <a:pt x="119018" y="67870"/>
                  </a:lnTo>
                  <a:cubicBezTo>
                    <a:pt x="1087882" y="292528"/>
                    <a:pt x="1996057" y="174887"/>
                    <a:pt x="24290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E7"/>
                </a:gs>
                <a:gs pos="47000">
                  <a:srgbClr val="005BAC"/>
                </a:gs>
              </a:gsLst>
              <a:lin ang="0" scaled="1"/>
              <a:tileRect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4" y="6043095"/>
            <a:ext cx="2232000" cy="41964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FFF31EF-5556-4B49-B6DE-4362843B18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21909" y="6031021"/>
            <a:ext cx="1250006" cy="50315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14C7F3F-274F-4FBA-81C3-D4F252A6C4F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16372" y="5993718"/>
            <a:ext cx="1070630" cy="5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45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（多/二段組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496" y="1120655"/>
            <a:ext cx="9073012" cy="5135766"/>
          </a:xfrm>
        </p:spPr>
        <p:txBody>
          <a:bodyPr rIns="0" numCol="2" spcCol="360000">
            <a:noAutofit/>
          </a:bodyPr>
          <a:lstStyle>
            <a:lvl1pPr marL="271463" indent="-271463" algn="l">
              <a:lnSpc>
                <a:spcPct val="110000"/>
              </a:lnSpc>
              <a:spcBef>
                <a:spcPts val="600"/>
              </a:spcBef>
              <a:buClr>
                <a:srgbClr val="000F78"/>
              </a:buClr>
              <a:buFont typeface="+mj-lt"/>
              <a:buAutoNum type="arabicPeriod"/>
              <a:tabLst>
                <a:tab pos="3946525" algn="r"/>
                <a:tab pos="4219575" algn="r"/>
                <a:tab pos="4391025" algn="r"/>
                <a:tab pos="4486275" algn="r"/>
                <a:tab pos="6461125" algn="r"/>
                <a:tab pos="6815138" algn="r"/>
              </a:tabLst>
              <a:defRPr sz="1400" b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517525" indent="0" algn="l">
              <a:spcBef>
                <a:spcPts val="0"/>
              </a:spcBef>
              <a:spcAft>
                <a:spcPts val="300"/>
              </a:spcAft>
              <a:buFont typeface="+mj-lt"/>
              <a:buNone/>
              <a:tabLst>
                <a:tab pos="3946525" algn="r"/>
                <a:tab pos="4219575" algn="r"/>
                <a:tab pos="4391025" algn="r"/>
                <a:tab pos="4486275" algn="r"/>
                <a:tab pos="6461125" algn="r"/>
                <a:tab pos="6815138" algn="r"/>
              </a:tabLst>
              <a:defRPr kumimoji="1" lang="en-US" altLang="ja-JP" sz="1200" kern="1200" dirty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2pPr>
            <a:lvl3pPr marL="974725" indent="-17145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946525" algn="r"/>
                <a:tab pos="4219575" algn="r"/>
                <a:tab pos="4391025" algn="r"/>
              </a:tabLst>
              <a:defRPr sz="120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 marL="1027113" indent="0">
              <a:buNone/>
              <a:tabLst/>
              <a:defRPr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 marL="1295400" indent="0">
              <a:buFont typeface="システムフォント"/>
              <a:buNone/>
              <a:tabLst/>
              <a:defRPr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28C50A7-B2DD-41D0-8891-C4838ACD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910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">
    <p:bg>
      <p:bgPr>
        <a:solidFill>
          <a:srgbClr val="E4ECED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E672AA5-A66E-6F4D-9869-6CC6740B5B1C}"/>
              </a:ext>
            </a:extLst>
          </p:cNvPr>
          <p:cNvCxnSpPr>
            <a:cxnSpLocks/>
          </p:cNvCxnSpPr>
          <p:nvPr userDrawn="1"/>
        </p:nvCxnSpPr>
        <p:spPr>
          <a:xfrm>
            <a:off x="0" y="3564000"/>
            <a:ext cx="9906000" cy="0"/>
          </a:xfrm>
          <a:prstGeom prst="line">
            <a:avLst/>
          </a:prstGeom>
          <a:ln w="3175">
            <a:solidFill>
              <a:srgbClr val="000F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C6C67CC5-5ED1-405E-80A7-6ACF6F8F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060000"/>
            <a:ext cx="9504000" cy="504000"/>
          </a:xfrm>
          <a:noFill/>
        </p:spPr>
        <p:txBody>
          <a:bodyPr vert="horz" wrap="square" lIns="0" tIns="0" rIns="0" bIns="144000" rtlCol="0" anchor="b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tabLst>
                <a:tab pos="90488" algn="l"/>
              </a:tabLst>
              <a:defRPr lang="ja-JP" altLang="en-US" sz="240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1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75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行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697E7-3F46-4BBA-A911-DBD857A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6332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＋1行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>
            <a:extLst>
              <a:ext uri="{FF2B5EF4-FFF2-40B4-BE49-F238E27FC236}">
                <a16:creationId xmlns:a16="http://schemas.microsoft.com/office/drawing/2014/main" id="{D0203BCC-19FC-5B4A-93BF-A71050BFBF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975" y="259239"/>
            <a:ext cx="9504000" cy="671292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vert="horz" lIns="144000" tIns="324000" rIns="0" bIns="36000" rtlCol="0" anchor="t" anchorCtr="0">
            <a:spAutoFit/>
          </a:bodyPr>
          <a:lstStyle>
            <a:lvl1pPr marL="0" indent="0" fontAlgn="ctr" hangingPunct="1">
              <a:spcBef>
                <a:spcPts val="0"/>
              </a:spcBef>
              <a:buNone/>
              <a:defRPr lang="ja-JP" altLang="en-US" sz="2000" b="1" i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3" name="タイトル 12">
            <a:extLst>
              <a:ext uri="{FF2B5EF4-FFF2-40B4-BE49-F238E27FC236}">
                <a16:creationId xmlns:a16="http://schemas.microsoft.com/office/drawing/2014/main" id="{754CBF31-B862-1841-BB17-2F937916D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975" y="259238"/>
            <a:ext cx="9504000" cy="288373"/>
          </a:xfrm>
          <a:noFill/>
        </p:spPr>
        <p:txBody>
          <a:bodyPr tIns="46800" bIns="36000" anchor="b" anchorCtr="0"/>
          <a:lstStyle>
            <a:lvl1pPr>
              <a:lnSpc>
                <a:spcPct val="100000"/>
              </a:lnSpc>
              <a:defRPr sz="1400"/>
            </a:lvl1pPr>
          </a:lstStyle>
          <a:p>
            <a:r>
              <a:rPr kumimoji="1" lang="ja-JP" altLang="en-US" dirty="0"/>
              <a:t>章タイトル</a:t>
            </a:r>
            <a:r>
              <a:rPr kumimoji="1" lang="en-US" altLang="ja-JP" dirty="0"/>
              <a:t>/</a:t>
            </a:r>
            <a:r>
              <a:rPr kumimoji="1" lang="ja-JP" altLang="en-US" dirty="0"/>
              <a:t>スライドタイトルを入力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384489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＋1行タイトル+本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>
            <a:extLst>
              <a:ext uri="{FF2B5EF4-FFF2-40B4-BE49-F238E27FC236}">
                <a16:creationId xmlns:a16="http://schemas.microsoft.com/office/drawing/2014/main" id="{D0203BCC-19FC-5B4A-93BF-A71050BFBF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975" y="259239"/>
            <a:ext cx="9504000" cy="671292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vert="horz" lIns="144000" tIns="324000" rIns="0" bIns="36000" rtlCol="0" anchor="t" anchorCtr="0">
            <a:spAutoFit/>
          </a:bodyPr>
          <a:lstStyle>
            <a:lvl1pPr marL="0" indent="0" fontAlgn="ctr">
              <a:spcBef>
                <a:spcPts val="0"/>
              </a:spcBef>
              <a:buNone/>
              <a:defRPr lang="ja-JP" altLang="en-US" sz="2000" b="1" i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3" name="タイトル 12">
            <a:extLst>
              <a:ext uri="{FF2B5EF4-FFF2-40B4-BE49-F238E27FC236}">
                <a16:creationId xmlns:a16="http://schemas.microsoft.com/office/drawing/2014/main" id="{754CBF31-B862-1841-BB17-2F937916D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975" y="259238"/>
            <a:ext cx="9504000" cy="288373"/>
          </a:xfrm>
          <a:noFill/>
        </p:spPr>
        <p:txBody>
          <a:bodyPr tIns="46800" bIns="36000" anchor="b" anchorCtr="0"/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ja-JP" altLang="en-US" dirty="0"/>
              <a:t>章タイトル</a:t>
            </a:r>
            <a:r>
              <a:rPr lang="en-US" altLang="ja-JP" dirty="0"/>
              <a:t>/</a:t>
            </a:r>
            <a:r>
              <a:rPr lang="ja-JP" altLang="en-US" dirty="0"/>
              <a:t>スライドタイトル</a:t>
            </a:r>
            <a:r>
              <a:rPr kumimoji="1" lang="ja-JP" altLang="en-US" dirty="0"/>
              <a:t>を入力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2CAA47-5154-4784-B263-D9CA5A4651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2410" y="1125538"/>
            <a:ext cx="9504000" cy="53276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6091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テンプレー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ja-JP" altLang="en-US" dirty="0"/>
              <a:t>本日の目次</a:t>
            </a:r>
            <a:endParaRPr 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9D84F2C4-DED4-41FA-B8C8-3A3D491B9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30543" y="960388"/>
            <a:ext cx="6591107" cy="523875"/>
          </a:xfrm>
        </p:spPr>
        <p:txBody>
          <a:bodyPr anchor="ctr"/>
          <a:lstStyle>
            <a:lvl1pPr marL="0" indent="0">
              <a:buNone/>
              <a:defRPr sz="2000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本日のご説明の目的と背景</a:t>
            </a:r>
          </a:p>
        </p:txBody>
      </p:sp>
      <p:sp>
        <p:nvSpPr>
          <p:cNvPr id="27" name="テキスト プレースホルダー 6">
            <a:extLst>
              <a:ext uri="{FF2B5EF4-FFF2-40B4-BE49-F238E27FC236}">
                <a16:creationId xmlns:a16="http://schemas.microsoft.com/office/drawing/2014/main" id="{94AF8963-51C9-4D11-9E98-2FA98CC31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0543" y="1797057"/>
            <a:ext cx="6591107" cy="523875"/>
          </a:xfrm>
        </p:spPr>
        <p:txBody>
          <a:bodyPr anchor="ctr"/>
          <a:lstStyle>
            <a:lvl1pPr marL="0" indent="0">
              <a:buNone/>
              <a:defRPr sz="2000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全体像と今回のご説明テーマの位置づけ</a:t>
            </a:r>
          </a:p>
        </p:txBody>
      </p:sp>
      <p:sp>
        <p:nvSpPr>
          <p:cNvPr id="29" name="テキスト プレースホルダー 6">
            <a:extLst>
              <a:ext uri="{FF2B5EF4-FFF2-40B4-BE49-F238E27FC236}">
                <a16:creationId xmlns:a16="http://schemas.microsoft.com/office/drawing/2014/main" id="{2F3D566E-1F7E-4099-925A-6C6A6F2E8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0543" y="2640886"/>
            <a:ext cx="6591107" cy="523875"/>
          </a:xfrm>
        </p:spPr>
        <p:txBody>
          <a:bodyPr anchor="ctr"/>
          <a:lstStyle>
            <a:lvl1pPr marL="0" indent="0">
              <a:buNone/>
              <a:defRPr sz="2000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プレゼンテーマによって行いたいこと</a:t>
            </a:r>
            <a:r>
              <a:rPr kumimoji="1" lang="en-US" altLang="ja-JP" dirty="0"/>
              <a:t>/</a:t>
            </a:r>
            <a:r>
              <a:rPr kumimoji="1" lang="ja-JP" altLang="en-US" dirty="0"/>
              <a:t>実現できること</a:t>
            </a:r>
          </a:p>
        </p:txBody>
      </p:sp>
      <p:sp>
        <p:nvSpPr>
          <p:cNvPr id="31" name="テキスト プレースホルダー 6">
            <a:extLst>
              <a:ext uri="{FF2B5EF4-FFF2-40B4-BE49-F238E27FC236}">
                <a16:creationId xmlns:a16="http://schemas.microsoft.com/office/drawing/2014/main" id="{0AAD3644-B322-4B93-9654-1B08663E91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43" y="3481322"/>
            <a:ext cx="6591107" cy="523875"/>
          </a:xfrm>
        </p:spPr>
        <p:txBody>
          <a:bodyPr anchor="ctr"/>
          <a:lstStyle>
            <a:lvl1pPr marL="0" indent="0">
              <a:buNone/>
              <a:defRPr sz="2000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プレゼン内容の説明</a:t>
            </a:r>
          </a:p>
        </p:txBody>
      </p:sp>
      <p:sp>
        <p:nvSpPr>
          <p:cNvPr id="33" name="テキスト プレースホルダー 6">
            <a:extLst>
              <a:ext uri="{FF2B5EF4-FFF2-40B4-BE49-F238E27FC236}">
                <a16:creationId xmlns:a16="http://schemas.microsoft.com/office/drawing/2014/main" id="{FA5DF9AB-DCDC-4AA4-8F2F-449E5296A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543" y="4296090"/>
            <a:ext cx="6591107" cy="523875"/>
          </a:xfrm>
        </p:spPr>
        <p:txBody>
          <a:bodyPr anchor="ctr"/>
          <a:lstStyle>
            <a:lvl1pPr marL="0" indent="0">
              <a:buNone/>
              <a:defRPr sz="2000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今後のスケジュール</a:t>
            </a:r>
          </a:p>
        </p:txBody>
      </p:sp>
      <p:sp>
        <p:nvSpPr>
          <p:cNvPr id="35" name="テキスト プレースホルダー 6">
            <a:extLst>
              <a:ext uri="{FF2B5EF4-FFF2-40B4-BE49-F238E27FC236}">
                <a16:creationId xmlns:a16="http://schemas.microsoft.com/office/drawing/2014/main" id="{8CDC947C-C5AC-4F2D-94DF-EE8883307E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30543" y="5130680"/>
            <a:ext cx="6591107" cy="523875"/>
          </a:xfrm>
        </p:spPr>
        <p:txBody>
          <a:bodyPr anchor="ctr"/>
          <a:lstStyle>
            <a:lvl1pPr marL="0" indent="0">
              <a:buNone/>
              <a:defRPr sz="2000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今後の取り組み予定</a:t>
            </a:r>
          </a:p>
        </p:txBody>
      </p:sp>
      <p:sp>
        <p:nvSpPr>
          <p:cNvPr id="37" name="テキスト プレースホルダー 6">
            <a:extLst>
              <a:ext uri="{FF2B5EF4-FFF2-40B4-BE49-F238E27FC236}">
                <a16:creationId xmlns:a16="http://schemas.microsoft.com/office/drawing/2014/main" id="{4F3CE9E6-3A36-4A0B-9726-839172B70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0543" y="5969459"/>
            <a:ext cx="6591107" cy="523875"/>
          </a:xfrm>
        </p:spPr>
        <p:txBody>
          <a:bodyPr anchor="ctr"/>
          <a:lstStyle>
            <a:lvl1pPr marL="0" indent="0">
              <a:buNone/>
              <a:defRPr sz="2000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出席者への依頼や相談事項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DF98709-CD55-4388-8B20-A7E9D161E7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3" y="960388"/>
            <a:ext cx="681230" cy="523875"/>
          </a:xfrm>
          <a:prstGeom prst="homePlate">
            <a:avLst/>
          </a:prstGeom>
          <a:solidFill>
            <a:srgbClr val="000F78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Ⅰ</a:t>
            </a:r>
            <a:endParaRPr kumimoji="1" lang="ja-JP" altLang="en-US" dirty="0"/>
          </a:p>
        </p:txBody>
      </p:sp>
      <p:sp>
        <p:nvSpPr>
          <p:cNvPr id="19" name="テキスト プレースホルダー 3">
            <a:extLst>
              <a:ext uri="{FF2B5EF4-FFF2-40B4-BE49-F238E27FC236}">
                <a16:creationId xmlns:a16="http://schemas.microsoft.com/office/drawing/2014/main" id="{709302BE-5E2A-4BE5-8115-F72F16432D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3" y="1797057"/>
            <a:ext cx="681230" cy="523875"/>
          </a:xfrm>
          <a:prstGeom prst="homePlate">
            <a:avLst/>
          </a:prstGeom>
          <a:solidFill>
            <a:srgbClr val="000F78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Ⅱ</a:t>
            </a:r>
            <a:endParaRPr kumimoji="1" lang="ja-JP" altLang="en-US" dirty="0"/>
          </a:p>
        </p:txBody>
      </p:sp>
      <p:sp>
        <p:nvSpPr>
          <p:cNvPr id="20" name="テキスト プレースホルダー 3">
            <a:extLst>
              <a:ext uri="{FF2B5EF4-FFF2-40B4-BE49-F238E27FC236}">
                <a16:creationId xmlns:a16="http://schemas.microsoft.com/office/drawing/2014/main" id="{42B22E30-DEB0-430E-B0A2-B17E5448F5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9313" y="2640886"/>
            <a:ext cx="681230" cy="523875"/>
          </a:xfrm>
          <a:prstGeom prst="homePlate">
            <a:avLst/>
          </a:prstGeom>
          <a:solidFill>
            <a:srgbClr val="000F78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Ⅲ</a:t>
            </a:r>
            <a:endParaRPr kumimoji="1" lang="ja-JP" altLang="en-US" dirty="0"/>
          </a:p>
        </p:txBody>
      </p:sp>
      <p:sp>
        <p:nvSpPr>
          <p:cNvPr id="21" name="テキスト プレースホルダー 3">
            <a:extLst>
              <a:ext uri="{FF2B5EF4-FFF2-40B4-BE49-F238E27FC236}">
                <a16:creationId xmlns:a16="http://schemas.microsoft.com/office/drawing/2014/main" id="{F5E19D20-CF31-4C55-823E-9D1622C7B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13" y="3481322"/>
            <a:ext cx="681230" cy="523875"/>
          </a:xfrm>
          <a:prstGeom prst="homePlate">
            <a:avLst/>
          </a:prstGeom>
          <a:solidFill>
            <a:srgbClr val="000F78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Ⅳ</a:t>
            </a:r>
            <a:endParaRPr kumimoji="1" lang="ja-JP" altLang="en-US" dirty="0"/>
          </a:p>
        </p:txBody>
      </p:sp>
      <p:sp>
        <p:nvSpPr>
          <p:cNvPr id="22" name="テキスト プレースホルダー 3">
            <a:extLst>
              <a:ext uri="{FF2B5EF4-FFF2-40B4-BE49-F238E27FC236}">
                <a16:creationId xmlns:a16="http://schemas.microsoft.com/office/drawing/2014/main" id="{5F481DC8-E263-49AE-99CA-71E4690E31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9313" y="4296090"/>
            <a:ext cx="681230" cy="523875"/>
          </a:xfrm>
          <a:prstGeom prst="homePlate">
            <a:avLst/>
          </a:prstGeom>
          <a:solidFill>
            <a:srgbClr val="000F78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Ⅴ</a:t>
            </a:r>
            <a:endParaRPr kumimoji="1" lang="ja-JP" altLang="en-US" dirty="0"/>
          </a:p>
        </p:txBody>
      </p:sp>
      <p:sp>
        <p:nvSpPr>
          <p:cNvPr id="23" name="テキスト プレースホルダー 3">
            <a:extLst>
              <a:ext uri="{FF2B5EF4-FFF2-40B4-BE49-F238E27FC236}">
                <a16:creationId xmlns:a16="http://schemas.microsoft.com/office/drawing/2014/main" id="{1F17EBF1-5DE9-44ED-816D-8FDD48CE62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9313" y="5130680"/>
            <a:ext cx="681230" cy="523875"/>
          </a:xfrm>
          <a:prstGeom prst="homePlate">
            <a:avLst/>
          </a:prstGeom>
          <a:solidFill>
            <a:srgbClr val="000F78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Ⅵ</a:t>
            </a:r>
            <a:endParaRPr kumimoji="1" lang="ja-JP" altLang="en-US" dirty="0"/>
          </a:p>
        </p:txBody>
      </p:sp>
      <p:sp>
        <p:nvSpPr>
          <p:cNvPr id="24" name="テキスト プレースホルダー 3">
            <a:extLst>
              <a:ext uri="{FF2B5EF4-FFF2-40B4-BE49-F238E27FC236}">
                <a16:creationId xmlns:a16="http://schemas.microsoft.com/office/drawing/2014/main" id="{193C0453-D706-4F5B-A413-11CE9A5273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313" y="5969459"/>
            <a:ext cx="681230" cy="523875"/>
          </a:xfrm>
          <a:prstGeom prst="homePlate">
            <a:avLst/>
          </a:prstGeom>
          <a:solidFill>
            <a:srgbClr val="000F78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Ⅶ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1176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説明基本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>
            <a:extLst>
              <a:ext uri="{FF2B5EF4-FFF2-40B4-BE49-F238E27FC236}">
                <a16:creationId xmlns:a16="http://schemas.microsoft.com/office/drawing/2014/main" id="{D0203BCC-19FC-5B4A-93BF-A71050BFBF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975" y="259239"/>
            <a:ext cx="9504000" cy="671292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vert="horz" lIns="144000" tIns="324000" rIns="0" bIns="36000" rtlCol="0" anchor="t" anchorCtr="0">
            <a:spAutoFit/>
          </a:bodyPr>
          <a:lstStyle>
            <a:lvl1pPr marL="0" indent="0" fontAlgn="ctr">
              <a:spcBef>
                <a:spcPts val="0"/>
              </a:spcBef>
              <a:buNone/>
              <a:defRPr lang="ja-JP" altLang="en-US" sz="2000" b="1" i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1" lang="ja-JP" altLang="en-US" dirty="0"/>
              <a:t>最も伝えたいメッセージを記載</a:t>
            </a:r>
            <a:r>
              <a:rPr kumimoji="1" lang="en-US" altLang="ja-JP" dirty="0"/>
              <a:t>(</a:t>
            </a:r>
            <a:r>
              <a:rPr kumimoji="1" lang="ja-JP" altLang="en-US" dirty="0"/>
              <a:t>新聞でいう見出し</a:t>
            </a:r>
            <a:r>
              <a:rPr kumimoji="1" lang="en-US" altLang="ja-JP" dirty="0"/>
              <a:t>)</a:t>
            </a:r>
            <a:r>
              <a:rPr kumimoji="1" lang="ja-JP" altLang="en-US" dirty="0"/>
              <a:t>　提案時はお客様に行動を迫るメッセージ</a:t>
            </a:r>
          </a:p>
        </p:txBody>
      </p:sp>
      <p:sp>
        <p:nvSpPr>
          <p:cNvPr id="13" name="タイトル 12">
            <a:extLst>
              <a:ext uri="{FF2B5EF4-FFF2-40B4-BE49-F238E27FC236}">
                <a16:creationId xmlns:a16="http://schemas.microsoft.com/office/drawing/2014/main" id="{754CBF31-B862-1841-BB17-2F937916D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975" y="248559"/>
            <a:ext cx="9504000" cy="299052"/>
          </a:xfrm>
          <a:noFill/>
        </p:spPr>
        <p:txBody>
          <a:bodyPr tIns="46800" bIns="36000" anchor="b" anchorCtr="0"/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ja-JP" altLang="en-US" dirty="0"/>
              <a:t>スライドタイトルを記載　（背景とか、検討経緯とか）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2CAA47-5154-4784-B263-D9CA5A4651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2410" y="2819015"/>
            <a:ext cx="9504000" cy="37063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DCF0E35D-CAA5-4F5F-8821-3DBD0B2D90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1112838"/>
            <a:ext cx="9515475" cy="152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>
              <a:defRPr sz="1800" b="0"/>
            </a:lvl1pPr>
          </a:lstStyle>
          <a:p>
            <a:pPr lvl="0"/>
            <a:r>
              <a:rPr kumimoji="1" lang="ja-JP" altLang="en-US" dirty="0"/>
              <a:t>伝えたいメッセージの補足説明を記載する。最も伝えたいメッセージのみ赤太字を利用可能。新聞でいう前文（リード）。文字サイズの変更は不可。</a:t>
            </a:r>
          </a:p>
        </p:txBody>
      </p:sp>
    </p:spTree>
    <p:extLst>
      <p:ext uri="{BB962C8B-B14F-4D97-AF65-F5344CB8AC3E}">
        <p14:creationId xmlns:p14="http://schemas.microsoft.com/office/powerpoint/2010/main" val="1774202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絵中心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>
            <a:extLst>
              <a:ext uri="{FF2B5EF4-FFF2-40B4-BE49-F238E27FC236}">
                <a16:creationId xmlns:a16="http://schemas.microsoft.com/office/drawing/2014/main" id="{D0203BCC-19FC-5B4A-93BF-A71050BFBF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975" y="259239"/>
            <a:ext cx="9504000" cy="671292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vert="horz" lIns="144000" tIns="324000" rIns="0" bIns="36000" rtlCol="0" anchor="t" anchorCtr="0">
            <a:spAutoFit/>
          </a:bodyPr>
          <a:lstStyle>
            <a:lvl1pPr marL="0" indent="0" fontAlgn="ctr">
              <a:spcBef>
                <a:spcPts val="0"/>
              </a:spcBef>
              <a:buNone/>
              <a:defRPr lang="ja-JP" altLang="en-US" sz="2000" b="1" i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1" lang="ja-JP" altLang="en-US" dirty="0"/>
              <a:t>最も伝えたいメッセージを記載</a:t>
            </a:r>
            <a:r>
              <a:rPr kumimoji="1" lang="en-US" altLang="ja-JP" dirty="0"/>
              <a:t>(</a:t>
            </a:r>
            <a:r>
              <a:rPr kumimoji="1" lang="ja-JP" altLang="en-US" dirty="0"/>
              <a:t>新聞でいう見出し</a:t>
            </a:r>
            <a:r>
              <a:rPr kumimoji="1" lang="en-US" altLang="ja-JP" dirty="0"/>
              <a:t>)</a:t>
            </a:r>
            <a:r>
              <a:rPr kumimoji="1" lang="ja-JP" altLang="en-US" dirty="0"/>
              <a:t>　提案時はお客様に行動を迫るメッセージ</a:t>
            </a:r>
          </a:p>
        </p:txBody>
      </p:sp>
      <p:sp>
        <p:nvSpPr>
          <p:cNvPr id="13" name="タイトル 12">
            <a:extLst>
              <a:ext uri="{FF2B5EF4-FFF2-40B4-BE49-F238E27FC236}">
                <a16:creationId xmlns:a16="http://schemas.microsoft.com/office/drawing/2014/main" id="{754CBF31-B862-1841-BB17-2F937916D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975" y="248559"/>
            <a:ext cx="9504000" cy="299052"/>
          </a:xfrm>
          <a:noFill/>
        </p:spPr>
        <p:txBody>
          <a:bodyPr tIns="46800" bIns="36000" anchor="b" anchorCtr="0"/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ja-JP" altLang="en-US" dirty="0"/>
              <a:t>スライドタイトルを記載　（背景とか、検討経緯とか）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D261F02-75EA-4E33-BC4C-1D8A855F79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613" y="1112838"/>
            <a:ext cx="9504362" cy="9477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伝えたいメッセージの補足説明を記載する。最も伝えたいメッセージのみ赤太字を利用可能。新聞でいう前文（リード）。文字サイズの変更は不可。</a:t>
            </a:r>
          </a:p>
        </p:txBody>
      </p:sp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DBA2978F-1C95-4FEE-9293-7853D32422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1613" y="2242882"/>
            <a:ext cx="9504362" cy="4281743"/>
          </a:xfrm>
        </p:spPr>
        <p:txBody>
          <a:bodyPr/>
          <a:lstStyle/>
          <a:p>
            <a:r>
              <a:rPr kumimoji="1" lang="ja-JP" altLang="en-US" dirty="0"/>
              <a:t>図や表を記載する</a:t>
            </a:r>
          </a:p>
        </p:txBody>
      </p:sp>
    </p:spTree>
    <p:extLst>
      <p:ext uri="{BB962C8B-B14F-4D97-AF65-F5344CB8AC3E}">
        <p14:creationId xmlns:p14="http://schemas.microsoft.com/office/powerpoint/2010/main" val="943950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＋2行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>
            <a:extLst>
              <a:ext uri="{FF2B5EF4-FFF2-40B4-BE49-F238E27FC236}">
                <a16:creationId xmlns:a16="http://schemas.microsoft.com/office/drawing/2014/main" id="{D0203BCC-19FC-5B4A-93BF-A71050BFBF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975" y="259200"/>
            <a:ext cx="9504000" cy="97906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vert="horz" lIns="144000" tIns="324000" rIns="0" bIns="36000" rtlCol="0" anchor="t" anchorCtr="0">
            <a:spAutoFit/>
          </a:bodyPr>
          <a:lstStyle>
            <a:lvl1pPr marL="0" indent="0" fontAlgn="ctr">
              <a:spcBef>
                <a:spcPts val="0"/>
              </a:spcBef>
              <a:buNone/>
              <a:defRPr lang="ja-JP" altLang="en-US" sz="2000" b="1" i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1" lang="ja-JP" altLang="en-US" dirty="0"/>
              <a:t>マスター タイトルの</a:t>
            </a:r>
            <a:endParaRPr kumimoji="1" lang="en-US" altLang="ja-JP" dirty="0"/>
          </a:p>
          <a:p>
            <a:pPr lvl="0">
              <a:spcBef>
                <a:spcPct val="0"/>
              </a:spcBef>
            </a:pPr>
            <a:r>
              <a:rPr kumimoji="1" lang="ja-JP" altLang="en-US" dirty="0"/>
              <a:t>書式設定</a:t>
            </a:r>
            <a:endParaRPr kumimoji="1" lang="en-US" altLang="ja-JP" dirty="0"/>
          </a:p>
        </p:txBody>
      </p:sp>
      <p:sp>
        <p:nvSpPr>
          <p:cNvPr id="13" name="タイトル 12">
            <a:extLst>
              <a:ext uri="{FF2B5EF4-FFF2-40B4-BE49-F238E27FC236}">
                <a16:creationId xmlns:a16="http://schemas.microsoft.com/office/drawing/2014/main" id="{754CBF31-B862-1841-BB17-2F937916D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975" y="259200"/>
            <a:ext cx="9504000" cy="288000"/>
          </a:xfrm>
          <a:noFill/>
        </p:spPr>
        <p:txBody>
          <a:bodyPr tIns="46800" bIns="36000" anchor="b" anchorCtr="0"/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ja-JP" altLang="en-US" dirty="0"/>
              <a:t>章タイトル</a:t>
            </a:r>
            <a:r>
              <a:rPr lang="en-US" altLang="ja-JP" dirty="0"/>
              <a:t>/</a:t>
            </a:r>
            <a:r>
              <a:rPr lang="ja-JP" altLang="en-US" dirty="0"/>
              <a:t>スライドタイトル</a:t>
            </a:r>
            <a:r>
              <a:rPr kumimoji="1" lang="ja-JP" altLang="en-US" dirty="0"/>
              <a:t>を入力</a:t>
            </a:r>
          </a:p>
        </p:txBody>
      </p:sp>
    </p:spTree>
    <p:extLst>
      <p:ext uri="{BB962C8B-B14F-4D97-AF65-F5344CB8AC3E}">
        <p14:creationId xmlns:p14="http://schemas.microsoft.com/office/powerpoint/2010/main" val="2733616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＋2行タイトル（説明文あ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>
            <a:extLst>
              <a:ext uri="{FF2B5EF4-FFF2-40B4-BE49-F238E27FC236}">
                <a16:creationId xmlns:a16="http://schemas.microsoft.com/office/drawing/2014/main" id="{D0203BCC-19FC-5B4A-93BF-A71050BFBF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600" y="259200"/>
            <a:ext cx="9504000" cy="97906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vert="horz" lIns="144000" tIns="324000" rIns="0" bIns="36000" rtlCol="0" anchor="t" anchorCtr="0">
            <a:spAutoFit/>
          </a:bodyPr>
          <a:lstStyle>
            <a:lvl1pPr marL="0" indent="0" fontAlgn="ctr">
              <a:spcBef>
                <a:spcPts val="0"/>
              </a:spcBef>
              <a:buNone/>
              <a:defRPr lang="ja-JP" altLang="en-US" sz="2000" b="1" i="0" baseline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1" lang="ja-JP" altLang="en-US" dirty="0"/>
              <a:t>マスター タイトルの</a:t>
            </a:r>
            <a:endParaRPr kumimoji="1" lang="en-US" altLang="ja-JP" dirty="0"/>
          </a:p>
          <a:p>
            <a:pPr lvl="0">
              <a:spcBef>
                <a:spcPct val="0"/>
              </a:spcBef>
            </a:pPr>
            <a:r>
              <a:rPr kumimoji="1" lang="ja-JP" altLang="en-US" dirty="0"/>
              <a:t>書式設定</a:t>
            </a:r>
            <a:endParaRPr kumimoji="1" lang="en-US" altLang="ja-JP" dirty="0"/>
          </a:p>
        </p:txBody>
      </p:sp>
      <p:sp>
        <p:nvSpPr>
          <p:cNvPr id="13" name="タイトル 12">
            <a:extLst>
              <a:ext uri="{FF2B5EF4-FFF2-40B4-BE49-F238E27FC236}">
                <a16:creationId xmlns:a16="http://schemas.microsoft.com/office/drawing/2014/main" id="{754CBF31-B862-1841-BB17-2F937916D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600" y="259200"/>
            <a:ext cx="9504000" cy="288000"/>
          </a:xfrm>
          <a:noFill/>
        </p:spPr>
        <p:txBody>
          <a:bodyPr tIns="46800" bIns="36000" anchor="b" anchorCtr="0"/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ja-JP" altLang="en-US" dirty="0"/>
              <a:t>章タイトル</a:t>
            </a:r>
            <a:r>
              <a:rPr lang="en-US" altLang="ja-JP" dirty="0"/>
              <a:t>/</a:t>
            </a:r>
            <a:r>
              <a:rPr lang="ja-JP" altLang="en-US" dirty="0"/>
              <a:t>スライドタイトル</a:t>
            </a:r>
            <a:r>
              <a:rPr kumimoji="1" lang="ja-JP" altLang="en-US" dirty="0"/>
              <a:t>を入力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3B570E-CC53-41C8-85D2-1CE49EC804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600" y="1476000"/>
            <a:ext cx="9504000" cy="49680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4841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①-b 表紙（グローバル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767" y="2078983"/>
            <a:ext cx="6796305" cy="442035"/>
          </a:xfrm>
          <a:noFill/>
        </p:spPr>
        <p:txBody>
          <a:bodyPr lIns="0" tIns="36000" rIns="0" bIns="36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390" y="697281"/>
            <a:ext cx="6796683" cy="344134"/>
          </a:xfrm>
        </p:spPr>
        <p:txBody>
          <a:bodyPr lIns="0" tIns="46800" rIns="90000" bIns="46800" anchor="ctr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ja-JP" altLang="en-US" dirty="0"/>
              <a:t>資料名など</a:t>
            </a:r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DC760E3-9F01-AD4C-BCF9-E22AE02BF0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389" y="5436000"/>
            <a:ext cx="6796683" cy="25200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日付</a:t>
            </a:r>
          </a:p>
        </p:txBody>
      </p:sp>
      <p:sp>
        <p:nvSpPr>
          <p:cNvPr id="16" name="テキスト プレースホルダー 14">
            <a:extLst>
              <a:ext uri="{FF2B5EF4-FFF2-40B4-BE49-F238E27FC236}">
                <a16:creationId xmlns:a16="http://schemas.microsoft.com/office/drawing/2014/main" id="{863F2344-476F-5942-A8C9-BC88457AB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765" y="4265052"/>
            <a:ext cx="6796307" cy="103755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/>
              <a:t>部署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E88B4C-DA79-CC41-98E9-9182634B03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765" y="3790799"/>
            <a:ext cx="6796307" cy="342000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名前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7E17235-D718-F341-A1F6-9D65CCF7A33F}"/>
              </a:ext>
            </a:extLst>
          </p:cNvPr>
          <p:cNvCxnSpPr/>
          <p:nvPr userDrawn="1"/>
        </p:nvCxnSpPr>
        <p:spPr>
          <a:xfrm>
            <a:off x="493200" y="3439940"/>
            <a:ext cx="4464000" cy="0"/>
          </a:xfrm>
          <a:prstGeom prst="line">
            <a:avLst/>
          </a:prstGeom>
          <a:ln w="31750">
            <a:solidFill>
              <a:srgbClr val="000F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プレースホルダー 2">
            <a:extLst>
              <a:ext uri="{FF2B5EF4-FFF2-40B4-BE49-F238E27FC236}">
                <a16:creationId xmlns:a16="http://schemas.microsoft.com/office/drawing/2014/main" id="{93A8889C-E567-460F-99F7-B04BE4BA1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849" y="0"/>
            <a:ext cx="1901691" cy="6858000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7FB3F2A-5EDE-4514-8880-A943DDA4D09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53511" y="5975818"/>
            <a:ext cx="1926000" cy="521058"/>
            <a:chOff x="2164440" y="2676566"/>
            <a:chExt cx="5572788" cy="150765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2C98BA1-62A6-4290-B6EB-909E0931F909}"/>
                </a:ext>
              </a:extLst>
            </p:cNvPr>
            <p:cNvGrpSpPr/>
            <p:nvPr userDrawn="1"/>
          </p:nvGrpSpPr>
          <p:grpSpPr>
            <a:xfrm>
              <a:off x="2346016" y="3304475"/>
              <a:ext cx="5209046" cy="404857"/>
              <a:chOff x="2346016" y="3304475"/>
              <a:chExt cx="5209046" cy="404857"/>
            </a:xfrm>
            <a:solidFill>
              <a:srgbClr val="005BAC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B130CBAB-A419-421A-BBAE-BEBB6FA6974F}"/>
                  </a:ext>
                </a:extLst>
              </p:cNvPr>
              <p:cNvSpPr/>
              <p:nvPr/>
            </p:nvSpPr>
            <p:spPr>
              <a:xfrm>
                <a:off x="2346016" y="3325721"/>
                <a:ext cx="285249" cy="383611"/>
              </a:xfrm>
              <a:custGeom>
                <a:avLst/>
                <a:gdLst>
                  <a:gd name="connsiteX0" fmla="*/ 271282 w 285249"/>
                  <a:gd name="connsiteY0" fmla="*/ 77706 h 383611"/>
                  <a:gd name="connsiteX1" fmla="*/ 194166 w 285249"/>
                  <a:gd name="connsiteY1" fmla="*/ 58525 h 383611"/>
                  <a:gd name="connsiteX2" fmla="*/ 131903 w 285249"/>
                  <a:gd name="connsiteY2" fmla="*/ 101116 h 383611"/>
                  <a:gd name="connsiteX3" fmla="*/ 258495 w 285249"/>
                  <a:gd name="connsiteY3" fmla="*/ 260167 h 383611"/>
                  <a:gd name="connsiteX4" fmla="*/ 105837 w 285249"/>
                  <a:gd name="connsiteY4" fmla="*/ 384103 h 383611"/>
                  <a:gd name="connsiteX5" fmla="*/ 0 w 285249"/>
                  <a:gd name="connsiteY5" fmla="*/ 363349 h 383611"/>
                  <a:gd name="connsiteX6" fmla="*/ 19181 w 285249"/>
                  <a:gd name="connsiteY6" fmla="*/ 300004 h 383611"/>
                  <a:gd name="connsiteX7" fmla="*/ 110165 w 285249"/>
                  <a:gd name="connsiteY7" fmla="*/ 325578 h 383611"/>
                  <a:gd name="connsiteX8" fmla="*/ 180887 w 285249"/>
                  <a:gd name="connsiteY8" fmla="*/ 267544 h 383611"/>
                  <a:gd name="connsiteX9" fmla="*/ 54296 w 285249"/>
                  <a:gd name="connsiteY9" fmla="*/ 112231 h 383611"/>
                  <a:gd name="connsiteX10" fmla="*/ 192592 w 285249"/>
                  <a:gd name="connsiteY10" fmla="*/ 0 h 383611"/>
                  <a:gd name="connsiteX11" fmla="*/ 288889 w 285249"/>
                  <a:gd name="connsiteY11" fmla="*/ 16525 h 383611"/>
                  <a:gd name="connsiteX12" fmla="*/ 271282 w 285249"/>
                  <a:gd name="connsiteY12" fmla="*/ 77706 h 38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249" h="383611">
                    <a:moveTo>
                      <a:pt x="271282" y="77706"/>
                    </a:moveTo>
                    <a:cubicBezTo>
                      <a:pt x="249446" y="66493"/>
                      <a:pt x="221314" y="58525"/>
                      <a:pt x="194166" y="58525"/>
                    </a:cubicBezTo>
                    <a:cubicBezTo>
                      <a:pt x="167609" y="58525"/>
                      <a:pt x="131903" y="69148"/>
                      <a:pt x="131903" y="101116"/>
                    </a:cubicBezTo>
                    <a:cubicBezTo>
                      <a:pt x="131903" y="160723"/>
                      <a:pt x="258495" y="156985"/>
                      <a:pt x="258495" y="260167"/>
                    </a:cubicBezTo>
                    <a:cubicBezTo>
                      <a:pt x="258495" y="351152"/>
                      <a:pt x="187183" y="384103"/>
                      <a:pt x="105837" y="384103"/>
                    </a:cubicBezTo>
                    <a:cubicBezTo>
                      <a:pt x="70230" y="384103"/>
                      <a:pt x="33443" y="375644"/>
                      <a:pt x="0" y="363349"/>
                    </a:cubicBezTo>
                    <a:lnTo>
                      <a:pt x="19181" y="300004"/>
                    </a:lnTo>
                    <a:cubicBezTo>
                      <a:pt x="47902" y="313282"/>
                      <a:pt x="78198" y="325578"/>
                      <a:pt x="110165" y="325578"/>
                    </a:cubicBezTo>
                    <a:cubicBezTo>
                      <a:pt x="145871" y="325578"/>
                      <a:pt x="180887" y="307479"/>
                      <a:pt x="180887" y="267544"/>
                    </a:cubicBezTo>
                    <a:cubicBezTo>
                      <a:pt x="180887" y="200461"/>
                      <a:pt x="54296" y="211183"/>
                      <a:pt x="54296" y="112231"/>
                    </a:cubicBezTo>
                    <a:cubicBezTo>
                      <a:pt x="54296" y="34033"/>
                      <a:pt x="121280" y="0"/>
                      <a:pt x="192592" y="0"/>
                    </a:cubicBezTo>
                    <a:cubicBezTo>
                      <a:pt x="225052" y="0"/>
                      <a:pt x="258593" y="4230"/>
                      <a:pt x="288889" y="16525"/>
                    </a:cubicBezTo>
                    <a:lnTo>
                      <a:pt x="271282" y="77706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D4ABA8A0-8E7F-414F-ABB6-363A4DBBD615}"/>
                  </a:ext>
                </a:extLst>
              </p:cNvPr>
              <p:cNvSpPr/>
              <p:nvPr/>
            </p:nvSpPr>
            <p:spPr>
              <a:xfrm>
                <a:off x="2624577" y="3304475"/>
                <a:ext cx="285249" cy="393447"/>
              </a:xfrm>
              <a:custGeom>
                <a:avLst/>
                <a:gdLst>
                  <a:gd name="connsiteX0" fmla="*/ 85181 w 285249"/>
                  <a:gd name="connsiteY0" fmla="*/ 0 h 393447"/>
                  <a:gd name="connsiteX1" fmla="*/ 156494 w 285249"/>
                  <a:gd name="connsiteY1" fmla="*/ 0 h 393447"/>
                  <a:gd name="connsiteX2" fmla="*/ 122460 w 285249"/>
                  <a:gd name="connsiteY2" fmla="*/ 151674 h 393447"/>
                  <a:gd name="connsiteX3" fmla="*/ 123542 w 285249"/>
                  <a:gd name="connsiteY3" fmla="*/ 151674 h 393447"/>
                  <a:gd name="connsiteX4" fmla="*/ 201248 w 285249"/>
                  <a:gd name="connsiteY4" fmla="*/ 118723 h 393447"/>
                  <a:gd name="connsiteX5" fmla="*/ 290659 w 285249"/>
                  <a:gd name="connsiteY5" fmla="*/ 206462 h 393447"/>
                  <a:gd name="connsiteX6" fmla="*/ 281610 w 285249"/>
                  <a:gd name="connsiteY6" fmla="*/ 266069 h 393447"/>
                  <a:gd name="connsiteX7" fmla="*/ 252888 w 285249"/>
                  <a:gd name="connsiteY7" fmla="*/ 399054 h 393447"/>
                  <a:gd name="connsiteX8" fmla="*/ 181576 w 285249"/>
                  <a:gd name="connsiteY8" fmla="*/ 399054 h 393447"/>
                  <a:gd name="connsiteX9" fmla="*/ 208134 w 285249"/>
                  <a:gd name="connsiteY9" fmla="*/ 269806 h 393447"/>
                  <a:gd name="connsiteX10" fmla="*/ 216101 w 285249"/>
                  <a:gd name="connsiteY10" fmla="*/ 212363 h 393447"/>
                  <a:gd name="connsiteX11" fmla="*/ 177248 w 285249"/>
                  <a:gd name="connsiteY11" fmla="*/ 174100 h 393447"/>
                  <a:gd name="connsiteX12" fmla="*/ 100624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5181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5181" y="0"/>
                    </a:moveTo>
                    <a:lnTo>
                      <a:pt x="156494" y="0"/>
                    </a:lnTo>
                    <a:lnTo>
                      <a:pt x="122460" y="151674"/>
                    </a:lnTo>
                    <a:lnTo>
                      <a:pt x="123542" y="151674"/>
                    </a:lnTo>
                    <a:cubicBezTo>
                      <a:pt x="143215" y="133575"/>
                      <a:pt x="170363" y="118723"/>
                      <a:pt x="201248" y="118723"/>
                    </a:cubicBezTo>
                    <a:cubicBezTo>
                      <a:pt x="254954" y="118723"/>
                      <a:pt x="290659" y="152264"/>
                      <a:pt x="290659" y="206462"/>
                    </a:cubicBezTo>
                    <a:cubicBezTo>
                      <a:pt x="290659" y="227216"/>
                      <a:pt x="285348" y="249052"/>
                      <a:pt x="281610" y="266069"/>
                    </a:cubicBezTo>
                    <a:lnTo>
                      <a:pt x="252888" y="399054"/>
                    </a:lnTo>
                    <a:lnTo>
                      <a:pt x="181576" y="399054"/>
                    </a:lnTo>
                    <a:lnTo>
                      <a:pt x="208134" y="269806"/>
                    </a:lnTo>
                    <a:cubicBezTo>
                      <a:pt x="211871" y="251216"/>
                      <a:pt x="216101" y="232527"/>
                      <a:pt x="216101" y="212363"/>
                    </a:cubicBezTo>
                    <a:cubicBezTo>
                      <a:pt x="216101" y="189445"/>
                      <a:pt x="200166" y="174100"/>
                      <a:pt x="177248" y="174100"/>
                    </a:cubicBezTo>
                    <a:cubicBezTo>
                      <a:pt x="127772" y="174100"/>
                      <a:pt x="109673" y="220429"/>
                      <a:pt x="100624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518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: 図形 27">
                <a:extLst>
                  <a:ext uri="{FF2B5EF4-FFF2-40B4-BE49-F238E27FC236}">
                    <a16:creationId xmlns:a16="http://schemas.microsoft.com/office/drawing/2014/main" id="{AA4C369E-E260-4225-A383-88DDA5CE0EAC}"/>
                  </a:ext>
                </a:extLst>
              </p:cNvPr>
              <p:cNvSpPr/>
              <p:nvPr/>
            </p:nvSpPr>
            <p:spPr>
              <a:xfrm>
                <a:off x="2926154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5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6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5" y="0"/>
                      <a:pt x="260265" y="20263"/>
                      <a:pt x="260265" y="84591"/>
                    </a:cubicBezTo>
                    <a:cubicBezTo>
                      <a:pt x="260265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6" y="159641"/>
                      <a:pt x="68066" y="205970"/>
                    </a:cubicBezTo>
                    <a:cubicBezTo>
                      <a:pt x="68066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: 図形 28">
                <a:extLst>
                  <a:ext uri="{FF2B5EF4-FFF2-40B4-BE49-F238E27FC236}">
                    <a16:creationId xmlns:a16="http://schemas.microsoft.com/office/drawing/2014/main" id="{59578B5E-26C1-4C20-B560-CE1249110013}"/>
                  </a:ext>
                </a:extLst>
              </p:cNvPr>
              <p:cNvSpPr/>
              <p:nvPr/>
            </p:nvSpPr>
            <p:spPr>
              <a:xfrm>
                <a:off x="3200682" y="3423198"/>
                <a:ext cx="216396" cy="275413"/>
              </a:xfrm>
              <a:custGeom>
                <a:avLst/>
                <a:gdLst>
                  <a:gd name="connsiteX0" fmla="*/ 48984 w 216396"/>
                  <a:gd name="connsiteY0" fmla="*/ 43082 h 275413"/>
                  <a:gd name="connsiteX1" fmla="*/ 55378 w 216396"/>
                  <a:gd name="connsiteY1" fmla="*/ 6393 h 275413"/>
                  <a:gd name="connsiteX2" fmla="*/ 123444 w 216396"/>
                  <a:gd name="connsiteY2" fmla="*/ 6393 h 275413"/>
                  <a:gd name="connsiteX3" fmla="*/ 113903 w 216396"/>
                  <a:gd name="connsiteY3" fmla="*/ 58033 h 275413"/>
                  <a:gd name="connsiteX4" fmla="*/ 114985 w 216396"/>
                  <a:gd name="connsiteY4" fmla="*/ 58033 h 275413"/>
                  <a:gd name="connsiteX5" fmla="*/ 195838 w 216396"/>
                  <a:gd name="connsiteY5" fmla="*/ 0 h 275413"/>
                  <a:gd name="connsiteX6" fmla="*/ 222986 w 216396"/>
                  <a:gd name="connsiteY6" fmla="*/ 2656 h 275413"/>
                  <a:gd name="connsiteX7" fmla="*/ 208134 w 216396"/>
                  <a:gd name="connsiteY7" fmla="*/ 72394 h 275413"/>
                  <a:gd name="connsiteX8" fmla="*/ 180986 w 216396"/>
                  <a:gd name="connsiteY8" fmla="*/ 68165 h 275413"/>
                  <a:gd name="connsiteX9" fmla="*/ 96886 w 216396"/>
                  <a:gd name="connsiteY9" fmla="*/ 157576 h 275413"/>
                  <a:gd name="connsiteX10" fmla="*/ 71312 w 216396"/>
                  <a:gd name="connsiteY10" fmla="*/ 280430 h 275413"/>
                  <a:gd name="connsiteX11" fmla="*/ 0 w 216396"/>
                  <a:gd name="connsiteY11" fmla="*/ 280430 h 275413"/>
                  <a:gd name="connsiteX12" fmla="*/ 48984 w 216396"/>
                  <a:gd name="connsiteY12" fmla="*/ 43082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396" h="275413">
                    <a:moveTo>
                      <a:pt x="48984" y="43082"/>
                    </a:moveTo>
                    <a:cubicBezTo>
                      <a:pt x="51148" y="31377"/>
                      <a:pt x="53214" y="19181"/>
                      <a:pt x="55378" y="6393"/>
                    </a:cubicBezTo>
                    <a:lnTo>
                      <a:pt x="123444" y="6393"/>
                    </a:lnTo>
                    <a:lnTo>
                      <a:pt x="113903" y="58033"/>
                    </a:lnTo>
                    <a:lnTo>
                      <a:pt x="114985" y="58033"/>
                    </a:lnTo>
                    <a:cubicBezTo>
                      <a:pt x="127772" y="28230"/>
                      <a:pt x="162887" y="0"/>
                      <a:pt x="195838" y="0"/>
                    </a:cubicBezTo>
                    <a:cubicBezTo>
                      <a:pt x="204888" y="0"/>
                      <a:pt x="214429" y="492"/>
                      <a:pt x="222986" y="2656"/>
                    </a:cubicBezTo>
                    <a:lnTo>
                      <a:pt x="208134" y="72394"/>
                    </a:lnTo>
                    <a:cubicBezTo>
                      <a:pt x="200166" y="69739"/>
                      <a:pt x="190035" y="68165"/>
                      <a:pt x="180986" y="68165"/>
                    </a:cubicBezTo>
                    <a:cubicBezTo>
                      <a:pt x="130428" y="68165"/>
                      <a:pt x="105936" y="113411"/>
                      <a:pt x="96886" y="157576"/>
                    </a:cubicBezTo>
                    <a:lnTo>
                      <a:pt x="71312" y="280430"/>
                    </a:lnTo>
                    <a:lnTo>
                      <a:pt x="0" y="280430"/>
                    </a:lnTo>
                    <a:lnTo>
                      <a:pt x="48984" y="4308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: 図形 29">
                <a:extLst>
                  <a:ext uri="{FF2B5EF4-FFF2-40B4-BE49-F238E27FC236}">
                    <a16:creationId xmlns:a16="http://schemas.microsoft.com/office/drawing/2014/main" id="{7C876144-A054-4D42-B1A6-2105F93EB21D}"/>
                  </a:ext>
                </a:extLst>
              </p:cNvPr>
              <p:cNvSpPr/>
              <p:nvPr/>
            </p:nvSpPr>
            <p:spPr>
              <a:xfrm>
                <a:off x="340920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494 w 265576"/>
                  <a:gd name="connsiteY10" fmla="*/ 116460 h 285249"/>
                  <a:gd name="connsiteX11" fmla="*/ 200068 w 265576"/>
                  <a:gd name="connsiteY11" fmla="*/ 97870 h 285249"/>
                  <a:gd name="connsiteX12" fmla="*/ 154821 w 265576"/>
                  <a:gd name="connsiteY12" fmla="*/ 52132 h 285249"/>
                  <a:gd name="connsiteX13" fmla="*/ 77706 w 265576"/>
                  <a:gd name="connsiteY13" fmla="*/ 116460 h 285249"/>
                  <a:gd name="connsiteX14" fmla="*/ 198494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494" y="116460"/>
                    </a:moveTo>
                    <a:cubicBezTo>
                      <a:pt x="199576" y="110067"/>
                      <a:pt x="200068" y="104264"/>
                      <a:pt x="200068" y="97870"/>
                    </a:cubicBezTo>
                    <a:cubicBezTo>
                      <a:pt x="200068" y="68657"/>
                      <a:pt x="184625" y="52132"/>
                      <a:pt x="154821" y="52132"/>
                    </a:cubicBezTo>
                    <a:cubicBezTo>
                      <a:pt x="110657" y="52132"/>
                      <a:pt x="91477" y="78689"/>
                      <a:pt x="77706" y="116460"/>
                    </a:cubicBezTo>
                    <a:lnTo>
                      <a:pt x="198494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sp>
            <p:nvSpPr>
              <p:cNvPr id="31" name="フリーフォーム: 図形 30">
                <a:extLst>
                  <a:ext uri="{FF2B5EF4-FFF2-40B4-BE49-F238E27FC236}">
                    <a16:creationId xmlns:a16="http://schemas.microsoft.com/office/drawing/2014/main" id="{88489EC5-38D3-4445-A886-7C61F655844D}"/>
                  </a:ext>
                </a:extLst>
              </p:cNvPr>
              <p:cNvSpPr/>
              <p:nvPr/>
            </p:nvSpPr>
            <p:spPr>
              <a:xfrm>
                <a:off x="3803247" y="3348148"/>
                <a:ext cx="196724" cy="354103"/>
              </a:xfrm>
              <a:custGeom>
                <a:avLst/>
                <a:gdLst>
                  <a:gd name="connsiteX0" fmla="*/ 11016 w 196723"/>
                  <a:gd name="connsiteY0" fmla="*/ 81345 h 354102"/>
                  <a:gd name="connsiteX1" fmla="*/ 62656 w 196723"/>
                  <a:gd name="connsiteY1" fmla="*/ 81345 h 354102"/>
                  <a:gd name="connsiteX2" fmla="*/ 74853 w 196723"/>
                  <a:gd name="connsiteY2" fmla="*/ 24984 h 354102"/>
                  <a:gd name="connsiteX3" fmla="*/ 151477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542 w 196723"/>
                  <a:gd name="connsiteY9" fmla="*/ 279839 h 354102"/>
                  <a:gd name="connsiteX10" fmla="*/ 120690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016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016" y="81345"/>
                    </a:moveTo>
                    <a:lnTo>
                      <a:pt x="62656" y="81345"/>
                    </a:lnTo>
                    <a:lnTo>
                      <a:pt x="74853" y="24984"/>
                    </a:lnTo>
                    <a:lnTo>
                      <a:pt x="151477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542" y="269216"/>
                      <a:pt x="93542" y="279839"/>
                    </a:cubicBezTo>
                    <a:cubicBezTo>
                      <a:pt x="93542" y="296364"/>
                      <a:pt x="104755" y="306496"/>
                      <a:pt x="120690" y="306496"/>
                    </a:cubicBezTo>
                    <a:cubicBezTo>
                      <a:pt x="133477" y="306496"/>
                      <a:pt x="146264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016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7DBE54A6-F656-48A6-B2B6-5168D7614B44}"/>
                  </a:ext>
                </a:extLst>
              </p:cNvPr>
              <p:cNvSpPr/>
              <p:nvPr/>
            </p:nvSpPr>
            <p:spPr>
              <a:xfrm>
                <a:off x="3980790" y="3304475"/>
                <a:ext cx="285249" cy="393447"/>
              </a:xfrm>
              <a:custGeom>
                <a:avLst/>
                <a:gdLst>
                  <a:gd name="connsiteX0" fmla="*/ 84985 w 285249"/>
                  <a:gd name="connsiteY0" fmla="*/ 0 h 393447"/>
                  <a:gd name="connsiteX1" fmla="*/ 156297 w 285249"/>
                  <a:gd name="connsiteY1" fmla="*/ 0 h 393447"/>
                  <a:gd name="connsiteX2" fmla="*/ 122264 w 285249"/>
                  <a:gd name="connsiteY2" fmla="*/ 151674 h 393447"/>
                  <a:gd name="connsiteX3" fmla="*/ 123346 w 285249"/>
                  <a:gd name="connsiteY3" fmla="*/ 151674 h 393447"/>
                  <a:gd name="connsiteX4" fmla="*/ 201052 w 285249"/>
                  <a:gd name="connsiteY4" fmla="*/ 118723 h 393447"/>
                  <a:gd name="connsiteX5" fmla="*/ 290463 w 285249"/>
                  <a:gd name="connsiteY5" fmla="*/ 206462 h 393447"/>
                  <a:gd name="connsiteX6" fmla="*/ 281413 w 285249"/>
                  <a:gd name="connsiteY6" fmla="*/ 266069 h 393447"/>
                  <a:gd name="connsiteX7" fmla="*/ 252692 w 285249"/>
                  <a:gd name="connsiteY7" fmla="*/ 399054 h 393447"/>
                  <a:gd name="connsiteX8" fmla="*/ 181379 w 285249"/>
                  <a:gd name="connsiteY8" fmla="*/ 399054 h 393447"/>
                  <a:gd name="connsiteX9" fmla="*/ 208035 w 285249"/>
                  <a:gd name="connsiteY9" fmla="*/ 269806 h 393447"/>
                  <a:gd name="connsiteX10" fmla="*/ 216003 w 285249"/>
                  <a:gd name="connsiteY10" fmla="*/ 212363 h 393447"/>
                  <a:gd name="connsiteX11" fmla="*/ 177150 w 285249"/>
                  <a:gd name="connsiteY11" fmla="*/ 174100 h 393447"/>
                  <a:gd name="connsiteX12" fmla="*/ 100526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4985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4985" y="0"/>
                    </a:moveTo>
                    <a:lnTo>
                      <a:pt x="156297" y="0"/>
                    </a:lnTo>
                    <a:lnTo>
                      <a:pt x="122264" y="151674"/>
                    </a:lnTo>
                    <a:lnTo>
                      <a:pt x="123346" y="151674"/>
                    </a:lnTo>
                    <a:cubicBezTo>
                      <a:pt x="143018" y="133575"/>
                      <a:pt x="170166" y="118723"/>
                      <a:pt x="201052" y="118723"/>
                    </a:cubicBezTo>
                    <a:cubicBezTo>
                      <a:pt x="254757" y="118723"/>
                      <a:pt x="290463" y="152264"/>
                      <a:pt x="290463" y="206462"/>
                    </a:cubicBezTo>
                    <a:cubicBezTo>
                      <a:pt x="290463" y="227216"/>
                      <a:pt x="285151" y="249052"/>
                      <a:pt x="281413" y="266069"/>
                    </a:cubicBezTo>
                    <a:lnTo>
                      <a:pt x="252692" y="399054"/>
                    </a:lnTo>
                    <a:lnTo>
                      <a:pt x="181379" y="399054"/>
                    </a:lnTo>
                    <a:lnTo>
                      <a:pt x="208035" y="269806"/>
                    </a:lnTo>
                    <a:cubicBezTo>
                      <a:pt x="211773" y="251216"/>
                      <a:pt x="216003" y="232527"/>
                      <a:pt x="216003" y="212363"/>
                    </a:cubicBezTo>
                    <a:cubicBezTo>
                      <a:pt x="216003" y="189445"/>
                      <a:pt x="200068" y="174100"/>
                      <a:pt x="177150" y="174100"/>
                    </a:cubicBezTo>
                    <a:cubicBezTo>
                      <a:pt x="127674" y="174100"/>
                      <a:pt x="109575" y="220429"/>
                      <a:pt x="100526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4985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: 図形 32">
                <a:extLst>
                  <a:ext uri="{FF2B5EF4-FFF2-40B4-BE49-F238E27FC236}">
                    <a16:creationId xmlns:a16="http://schemas.microsoft.com/office/drawing/2014/main" id="{61896AEC-0E93-4B91-9351-0562A997748C}"/>
                  </a:ext>
                </a:extLst>
              </p:cNvPr>
              <p:cNvSpPr/>
              <p:nvPr/>
            </p:nvSpPr>
            <p:spPr>
              <a:xfrm>
                <a:off x="4291023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70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70" y="104264"/>
                      <a:pt x="199970" y="97870"/>
                    </a:cubicBezTo>
                    <a:cubicBezTo>
                      <a:pt x="199970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14511F1A-D4D4-42B7-B3EA-3C8F2D008DFA}"/>
                  </a:ext>
                </a:extLst>
              </p:cNvPr>
              <p:cNvSpPr/>
              <p:nvPr/>
            </p:nvSpPr>
            <p:spPr>
              <a:xfrm>
                <a:off x="4668831" y="3332213"/>
                <a:ext cx="383611" cy="363939"/>
              </a:xfrm>
              <a:custGeom>
                <a:avLst/>
                <a:gdLst>
                  <a:gd name="connsiteX0" fmla="*/ 79870 w 383611"/>
                  <a:gd name="connsiteY0" fmla="*/ 0 h 363938"/>
                  <a:gd name="connsiteX1" fmla="*/ 174002 w 383611"/>
                  <a:gd name="connsiteY1" fmla="*/ 0 h 363938"/>
                  <a:gd name="connsiteX2" fmla="*/ 253282 w 383611"/>
                  <a:gd name="connsiteY2" fmla="*/ 282003 h 363938"/>
                  <a:gd name="connsiteX3" fmla="*/ 254364 w 383611"/>
                  <a:gd name="connsiteY3" fmla="*/ 282003 h 363938"/>
                  <a:gd name="connsiteX4" fmla="*/ 315053 w 383611"/>
                  <a:gd name="connsiteY4" fmla="*/ 0 h 363938"/>
                  <a:gd name="connsiteX5" fmla="*/ 385283 w 383611"/>
                  <a:gd name="connsiteY5" fmla="*/ 0 h 363938"/>
                  <a:gd name="connsiteX6" fmla="*/ 304922 w 383611"/>
                  <a:gd name="connsiteY6" fmla="*/ 371316 h 363938"/>
                  <a:gd name="connsiteX7" fmla="*/ 209117 w 383611"/>
                  <a:gd name="connsiteY7" fmla="*/ 371316 h 363938"/>
                  <a:gd name="connsiteX8" fmla="*/ 131411 w 383611"/>
                  <a:gd name="connsiteY8" fmla="*/ 86657 h 363938"/>
                  <a:gd name="connsiteX9" fmla="*/ 130329 w 383611"/>
                  <a:gd name="connsiteY9" fmla="*/ 86657 h 363938"/>
                  <a:gd name="connsiteX10" fmla="*/ 71312 w 383611"/>
                  <a:gd name="connsiteY10" fmla="*/ 371316 h 363938"/>
                  <a:gd name="connsiteX11" fmla="*/ 0 w 383611"/>
                  <a:gd name="connsiteY11" fmla="*/ 371316 h 363938"/>
                  <a:gd name="connsiteX12" fmla="*/ 79870 w 383611"/>
                  <a:gd name="connsiteY12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611" h="363938">
                    <a:moveTo>
                      <a:pt x="79870" y="0"/>
                    </a:moveTo>
                    <a:lnTo>
                      <a:pt x="174002" y="0"/>
                    </a:lnTo>
                    <a:lnTo>
                      <a:pt x="253282" y="282003"/>
                    </a:lnTo>
                    <a:lnTo>
                      <a:pt x="254364" y="282003"/>
                    </a:lnTo>
                    <a:lnTo>
                      <a:pt x="315053" y="0"/>
                    </a:lnTo>
                    <a:lnTo>
                      <a:pt x="385283" y="0"/>
                    </a:lnTo>
                    <a:lnTo>
                      <a:pt x="304922" y="371316"/>
                    </a:lnTo>
                    <a:lnTo>
                      <a:pt x="209117" y="371316"/>
                    </a:lnTo>
                    <a:lnTo>
                      <a:pt x="131411" y="86657"/>
                    </a:lnTo>
                    <a:lnTo>
                      <a:pt x="130329" y="86657"/>
                    </a:lnTo>
                    <a:lnTo>
                      <a:pt x="71312" y="371316"/>
                    </a:lnTo>
                    <a:lnTo>
                      <a:pt x="0" y="371316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: 図形 34">
                <a:extLst>
                  <a:ext uri="{FF2B5EF4-FFF2-40B4-BE49-F238E27FC236}">
                    <a16:creationId xmlns:a16="http://schemas.microsoft.com/office/drawing/2014/main" id="{FC432714-5EA9-4BD7-9548-5D515A0FCEC2}"/>
                  </a:ext>
                </a:extLst>
              </p:cNvPr>
              <p:cNvSpPr/>
              <p:nvPr/>
            </p:nvSpPr>
            <p:spPr>
              <a:xfrm>
                <a:off x="503758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: 図形 35">
                <a:extLst>
                  <a:ext uri="{FF2B5EF4-FFF2-40B4-BE49-F238E27FC236}">
                    <a16:creationId xmlns:a16="http://schemas.microsoft.com/office/drawing/2014/main" id="{EAD4D109-1AAA-40A8-809A-08EEBA98A27C}"/>
                  </a:ext>
                </a:extLst>
              </p:cNvPr>
              <p:cNvSpPr/>
              <p:nvPr/>
            </p:nvSpPr>
            <p:spPr>
              <a:xfrm>
                <a:off x="5275231" y="3429591"/>
                <a:ext cx="334430" cy="265577"/>
              </a:xfrm>
              <a:custGeom>
                <a:avLst/>
                <a:gdLst>
                  <a:gd name="connsiteX0" fmla="*/ 175674 w 334430"/>
                  <a:gd name="connsiteY0" fmla="*/ 94132 h 265576"/>
                  <a:gd name="connsiteX1" fmla="*/ 252790 w 334430"/>
                  <a:gd name="connsiteY1" fmla="*/ 0 h 265576"/>
                  <a:gd name="connsiteX2" fmla="*/ 337873 w 334430"/>
                  <a:gd name="connsiteY2" fmla="*/ 0 h 265576"/>
                  <a:gd name="connsiteX3" fmla="*/ 221314 w 334430"/>
                  <a:gd name="connsiteY3" fmla="*/ 130920 h 265576"/>
                  <a:gd name="connsiteX4" fmla="*/ 286725 w 334430"/>
                  <a:gd name="connsiteY4" fmla="*/ 274036 h 265576"/>
                  <a:gd name="connsiteX5" fmla="*/ 209019 w 334430"/>
                  <a:gd name="connsiteY5" fmla="*/ 274036 h 265576"/>
                  <a:gd name="connsiteX6" fmla="*/ 167018 w 334430"/>
                  <a:gd name="connsiteY6" fmla="*/ 169182 h 265576"/>
                  <a:gd name="connsiteX7" fmla="*/ 85083 w 334430"/>
                  <a:gd name="connsiteY7" fmla="*/ 274036 h 265576"/>
                  <a:gd name="connsiteX8" fmla="*/ 0 w 334430"/>
                  <a:gd name="connsiteY8" fmla="*/ 274036 h 265576"/>
                  <a:gd name="connsiteX9" fmla="*/ 123936 w 334430"/>
                  <a:gd name="connsiteY9" fmla="*/ 130920 h 265576"/>
                  <a:gd name="connsiteX10" fmla="*/ 65902 w 334430"/>
                  <a:gd name="connsiteY10" fmla="*/ 0 h 265576"/>
                  <a:gd name="connsiteX11" fmla="*/ 139871 w 334430"/>
                  <a:gd name="connsiteY11" fmla="*/ 0 h 265576"/>
                  <a:gd name="connsiteX12" fmla="*/ 175674 w 334430"/>
                  <a:gd name="connsiteY12" fmla="*/ 94132 h 26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4430" h="265576">
                    <a:moveTo>
                      <a:pt x="175674" y="94132"/>
                    </a:moveTo>
                    <a:lnTo>
                      <a:pt x="252790" y="0"/>
                    </a:lnTo>
                    <a:lnTo>
                      <a:pt x="337873" y="0"/>
                    </a:lnTo>
                    <a:lnTo>
                      <a:pt x="221314" y="130920"/>
                    </a:lnTo>
                    <a:lnTo>
                      <a:pt x="286725" y="274036"/>
                    </a:lnTo>
                    <a:lnTo>
                      <a:pt x="209019" y="274036"/>
                    </a:lnTo>
                    <a:lnTo>
                      <a:pt x="167018" y="169182"/>
                    </a:lnTo>
                    <a:lnTo>
                      <a:pt x="85083" y="274036"/>
                    </a:lnTo>
                    <a:lnTo>
                      <a:pt x="0" y="274036"/>
                    </a:lnTo>
                    <a:lnTo>
                      <a:pt x="123936" y="130920"/>
                    </a:lnTo>
                    <a:lnTo>
                      <a:pt x="65902" y="0"/>
                    </a:lnTo>
                    <a:lnTo>
                      <a:pt x="139871" y="0"/>
                    </a:lnTo>
                    <a:lnTo>
                      <a:pt x="175674" y="9413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FD32242D-3FB9-4822-9440-36ACC7F5C443}"/>
                  </a:ext>
                </a:extLst>
              </p:cNvPr>
              <p:cNvSpPr/>
              <p:nvPr/>
            </p:nvSpPr>
            <p:spPr>
              <a:xfrm>
                <a:off x="5620973" y="3348148"/>
                <a:ext cx="196724" cy="354103"/>
              </a:xfrm>
              <a:custGeom>
                <a:avLst/>
                <a:gdLst>
                  <a:gd name="connsiteX0" fmla="*/ 11115 w 196723"/>
                  <a:gd name="connsiteY0" fmla="*/ 81345 h 354102"/>
                  <a:gd name="connsiteX1" fmla="*/ 62755 w 196723"/>
                  <a:gd name="connsiteY1" fmla="*/ 81345 h 354102"/>
                  <a:gd name="connsiteX2" fmla="*/ 74952 w 196723"/>
                  <a:gd name="connsiteY2" fmla="*/ 24984 h 354102"/>
                  <a:gd name="connsiteX3" fmla="*/ 151576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444 w 196723"/>
                  <a:gd name="connsiteY9" fmla="*/ 279839 h 354102"/>
                  <a:gd name="connsiteX10" fmla="*/ 120592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115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115" y="81345"/>
                    </a:moveTo>
                    <a:lnTo>
                      <a:pt x="62755" y="81345"/>
                    </a:lnTo>
                    <a:lnTo>
                      <a:pt x="74952" y="24984"/>
                    </a:lnTo>
                    <a:lnTo>
                      <a:pt x="151576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444" y="269216"/>
                      <a:pt x="93444" y="279839"/>
                    </a:cubicBezTo>
                    <a:cubicBezTo>
                      <a:pt x="93444" y="296364"/>
                      <a:pt x="104657" y="306496"/>
                      <a:pt x="120592" y="306496"/>
                    </a:cubicBezTo>
                    <a:cubicBezTo>
                      <a:pt x="133379" y="306496"/>
                      <a:pt x="146166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115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: 図形 37">
                <a:extLst>
                  <a:ext uri="{FF2B5EF4-FFF2-40B4-BE49-F238E27FC236}">
                    <a16:creationId xmlns:a16="http://schemas.microsoft.com/office/drawing/2014/main" id="{537C3B40-2EC1-4CD3-9C69-AE1A6DC89FB5}"/>
                  </a:ext>
                </a:extLst>
              </p:cNvPr>
              <p:cNvSpPr/>
              <p:nvPr/>
            </p:nvSpPr>
            <p:spPr>
              <a:xfrm>
                <a:off x="5941436" y="3332213"/>
                <a:ext cx="344266" cy="363939"/>
              </a:xfrm>
              <a:custGeom>
                <a:avLst/>
                <a:gdLst>
                  <a:gd name="connsiteX0" fmla="*/ 0 w 344266"/>
                  <a:gd name="connsiteY0" fmla="*/ 0 h 363938"/>
                  <a:gd name="connsiteX1" fmla="*/ 74460 w 344266"/>
                  <a:gd name="connsiteY1" fmla="*/ 0 h 363938"/>
                  <a:gd name="connsiteX2" fmla="*/ 109083 w 344266"/>
                  <a:gd name="connsiteY2" fmla="*/ 288889 h 363938"/>
                  <a:gd name="connsiteX3" fmla="*/ 110165 w 344266"/>
                  <a:gd name="connsiteY3" fmla="*/ 288889 h 363938"/>
                  <a:gd name="connsiteX4" fmla="*/ 264495 w 344266"/>
                  <a:gd name="connsiteY4" fmla="*/ 0 h 363938"/>
                  <a:gd name="connsiteX5" fmla="*/ 345349 w 344266"/>
                  <a:gd name="connsiteY5" fmla="*/ 0 h 363938"/>
                  <a:gd name="connsiteX6" fmla="*/ 137805 w 344266"/>
                  <a:gd name="connsiteY6" fmla="*/ 371316 h 363938"/>
                  <a:gd name="connsiteX7" fmla="*/ 48984 w 344266"/>
                  <a:gd name="connsiteY7" fmla="*/ 371316 h 363938"/>
                  <a:gd name="connsiteX8" fmla="*/ 0 w 344266"/>
                  <a:gd name="connsiteY8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66" h="363938">
                    <a:moveTo>
                      <a:pt x="0" y="0"/>
                    </a:moveTo>
                    <a:lnTo>
                      <a:pt x="74460" y="0"/>
                    </a:lnTo>
                    <a:lnTo>
                      <a:pt x="109083" y="288889"/>
                    </a:lnTo>
                    <a:lnTo>
                      <a:pt x="110165" y="288889"/>
                    </a:lnTo>
                    <a:lnTo>
                      <a:pt x="264495" y="0"/>
                    </a:lnTo>
                    <a:lnTo>
                      <a:pt x="345349" y="0"/>
                    </a:lnTo>
                    <a:lnTo>
                      <a:pt x="137805" y="371316"/>
                    </a:lnTo>
                    <a:lnTo>
                      <a:pt x="48984" y="371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: 図形 38">
                <a:extLst>
                  <a:ext uri="{FF2B5EF4-FFF2-40B4-BE49-F238E27FC236}">
                    <a16:creationId xmlns:a16="http://schemas.microsoft.com/office/drawing/2014/main" id="{F50440BF-6DC5-4947-8347-351C425A24BB}"/>
                  </a:ext>
                </a:extLst>
              </p:cNvPr>
              <p:cNvSpPr/>
              <p:nvPr/>
            </p:nvSpPr>
            <p:spPr>
              <a:xfrm>
                <a:off x="6204259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6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7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6" y="0"/>
                      <a:pt x="260266" y="20263"/>
                      <a:pt x="260266" y="84591"/>
                    </a:cubicBezTo>
                    <a:cubicBezTo>
                      <a:pt x="260266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7" y="159641"/>
                      <a:pt x="68067" y="205970"/>
                    </a:cubicBezTo>
                    <a:cubicBezTo>
                      <a:pt x="68067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02587584-0C16-4D0C-AB5C-69C084FCD90D}"/>
                  </a:ext>
                </a:extLst>
              </p:cNvPr>
              <p:cNvSpPr/>
              <p:nvPr/>
            </p:nvSpPr>
            <p:spPr>
              <a:xfrm>
                <a:off x="6475246" y="3304475"/>
                <a:ext cx="147543" cy="393447"/>
              </a:xfrm>
              <a:custGeom>
                <a:avLst/>
                <a:gdLst>
                  <a:gd name="connsiteX0" fmla="*/ 84591 w 147542"/>
                  <a:gd name="connsiteY0" fmla="*/ 0 h 393447"/>
                  <a:gd name="connsiteX1" fmla="*/ 155903 w 147542"/>
                  <a:gd name="connsiteY1" fmla="*/ 0 h 393447"/>
                  <a:gd name="connsiteX2" fmla="*/ 71312 w 147542"/>
                  <a:gd name="connsiteY2" fmla="*/ 399054 h 393447"/>
                  <a:gd name="connsiteX3" fmla="*/ 0 w 147542"/>
                  <a:gd name="connsiteY3" fmla="*/ 399054 h 393447"/>
                  <a:gd name="connsiteX4" fmla="*/ 84591 w 147542"/>
                  <a:gd name="connsiteY4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393447">
                    <a:moveTo>
                      <a:pt x="84591" y="0"/>
                    </a:moveTo>
                    <a:lnTo>
                      <a:pt x="155903" y="0"/>
                    </a:lnTo>
                    <a:lnTo>
                      <a:pt x="71312" y="399054"/>
                    </a:lnTo>
                    <a:lnTo>
                      <a:pt x="0" y="399054"/>
                    </a:lnTo>
                    <a:lnTo>
                      <a:pt x="8459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: 図形 40">
                <a:extLst>
                  <a:ext uri="{FF2B5EF4-FFF2-40B4-BE49-F238E27FC236}">
                    <a16:creationId xmlns:a16="http://schemas.microsoft.com/office/drawing/2014/main" id="{0287B86B-399C-4D73-8A43-9AD0E57CDF2F}"/>
                  </a:ext>
                </a:extLst>
              </p:cNvPr>
              <p:cNvSpPr/>
              <p:nvPr/>
            </p:nvSpPr>
            <p:spPr>
              <a:xfrm>
                <a:off x="6616985" y="3429591"/>
                <a:ext cx="285249" cy="275413"/>
              </a:xfrm>
              <a:custGeom>
                <a:avLst/>
                <a:gdLst>
                  <a:gd name="connsiteX0" fmla="*/ 240003 w 285249"/>
                  <a:gd name="connsiteY0" fmla="*/ 234593 h 275413"/>
                  <a:gd name="connsiteX1" fmla="*/ 233117 w 285249"/>
                  <a:gd name="connsiteY1" fmla="*/ 273938 h 275413"/>
                  <a:gd name="connsiteX2" fmla="*/ 163379 w 285249"/>
                  <a:gd name="connsiteY2" fmla="*/ 273938 h 275413"/>
                  <a:gd name="connsiteX3" fmla="*/ 168199 w 285249"/>
                  <a:gd name="connsiteY3" fmla="*/ 247380 h 275413"/>
                  <a:gd name="connsiteX4" fmla="*/ 167117 w 285249"/>
                  <a:gd name="connsiteY4" fmla="*/ 247380 h 275413"/>
                  <a:gd name="connsiteX5" fmla="*/ 89411 w 285249"/>
                  <a:gd name="connsiteY5" fmla="*/ 280331 h 275413"/>
                  <a:gd name="connsiteX6" fmla="*/ 0 w 285249"/>
                  <a:gd name="connsiteY6" fmla="*/ 192592 h 275413"/>
                  <a:gd name="connsiteX7" fmla="*/ 9049 w 285249"/>
                  <a:gd name="connsiteY7" fmla="*/ 132985 h 275413"/>
                  <a:gd name="connsiteX8" fmla="*/ 37771 w 285249"/>
                  <a:gd name="connsiteY8" fmla="*/ 0 h 275413"/>
                  <a:gd name="connsiteX9" fmla="*/ 109083 w 285249"/>
                  <a:gd name="connsiteY9" fmla="*/ 0 h 275413"/>
                  <a:gd name="connsiteX10" fmla="*/ 82427 w 285249"/>
                  <a:gd name="connsiteY10" fmla="*/ 129247 h 275413"/>
                  <a:gd name="connsiteX11" fmla="*/ 74460 w 285249"/>
                  <a:gd name="connsiteY11" fmla="*/ 186691 h 275413"/>
                  <a:gd name="connsiteX12" fmla="*/ 113313 w 285249"/>
                  <a:gd name="connsiteY12" fmla="*/ 225052 h 275413"/>
                  <a:gd name="connsiteX13" fmla="*/ 189937 w 285249"/>
                  <a:gd name="connsiteY13" fmla="*/ 137805 h 275413"/>
                  <a:gd name="connsiteX14" fmla="*/ 219150 w 285249"/>
                  <a:gd name="connsiteY14" fmla="*/ 0 h 275413"/>
                  <a:gd name="connsiteX15" fmla="*/ 290463 w 285249"/>
                  <a:gd name="connsiteY15" fmla="*/ 0 h 275413"/>
                  <a:gd name="connsiteX16" fmla="*/ 240003 w 285249"/>
                  <a:gd name="connsiteY16" fmla="*/ 234593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249" h="275413">
                    <a:moveTo>
                      <a:pt x="240003" y="234593"/>
                    </a:moveTo>
                    <a:cubicBezTo>
                      <a:pt x="236757" y="251118"/>
                      <a:pt x="234101" y="265479"/>
                      <a:pt x="233117" y="273938"/>
                    </a:cubicBezTo>
                    <a:lnTo>
                      <a:pt x="163379" y="273938"/>
                    </a:lnTo>
                    <a:lnTo>
                      <a:pt x="168199" y="247380"/>
                    </a:lnTo>
                    <a:lnTo>
                      <a:pt x="167117" y="247380"/>
                    </a:lnTo>
                    <a:cubicBezTo>
                      <a:pt x="147444" y="265479"/>
                      <a:pt x="120296" y="280331"/>
                      <a:pt x="89411" y="280331"/>
                    </a:cubicBezTo>
                    <a:cubicBezTo>
                      <a:pt x="35705" y="280331"/>
                      <a:pt x="0" y="246790"/>
                      <a:pt x="0" y="192592"/>
                    </a:cubicBezTo>
                    <a:cubicBezTo>
                      <a:pt x="0" y="171838"/>
                      <a:pt x="5311" y="150002"/>
                      <a:pt x="9049" y="132985"/>
                    </a:cubicBezTo>
                    <a:lnTo>
                      <a:pt x="37771" y="0"/>
                    </a:lnTo>
                    <a:lnTo>
                      <a:pt x="109083" y="0"/>
                    </a:lnTo>
                    <a:lnTo>
                      <a:pt x="82427" y="129247"/>
                    </a:lnTo>
                    <a:cubicBezTo>
                      <a:pt x="78689" y="147838"/>
                      <a:pt x="74460" y="166527"/>
                      <a:pt x="74460" y="186691"/>
                    </a:cubicBezTo>
                    <a:cubicBezTo>
                      <a:pt x="74460" y="209609"/>
                      <a:pt x="90394" y="225052"/>
                      <a:pt x="113313" y="225052"/>
                    </a:cubicBezTo>
                    <a:cubicBezTo>
                      <a:pt x="162789" y="225052"/>
                      <a:pt x="180887" y="178724"/>
                      <a:pt x="189937" y="137805"/>
                    </a:cubicBezTo>
                    <a:lnTo>
                      <a:pt x="219150" y="0"/>
                    </a:lnTo>
                    <a:lnTo>
                      <a:pt x="290463" y="0"/>
                    </a:lnTo>
                    <a:lnTo>
                      <a:pt x="240003" y="234593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: 図形 41">
                <a:extLst>
                  <a:ext uri="{FF2B5EF4-FFF2-40B4-BE49-F238E27FC236}">
                    <a16:creationId xmlns:a16="http://schemas.microsoft.com/office/drawing/2014/main" id="{CED0B19D-EDA0-4ED1-9542-59E79D02D428}"/>
                  </a:ext>
                </a:extLst>
              </p:cNvPr>
              <p:cNvSpPr/>
              <p:nvPr/>
            </p:nvSpPr>
            <p:spPr>
              <a:xfrm>
                <a:off x="6909317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0" y="279839"/>
                      <a:pt x="161116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23B2D690-980A-4FD1-B0CB-59F562A1063C}"/>
                  </a:ext>
                </a:extLst>
              </p:cNvPr>
              <p:cNvSpPr/>
              <p:nvPr/>
            </p:nvSpPr>
            <p:spPr>
              <a:xfrm>
                <a:off x="7171648" y="3423001"/>
                <a:ext cx="236068" cy="285249"/>
              </a:xfrm>
              <a:custGeom>
                <a:avLst/>
                <a:gdLst>
                  <a:gd name="connsiteX0" fmla="*/ 220822 w 236068"/>
                  <a:gd name="connsiteY0" fmla="*/ 65017 h 285249"/>
                  <a:gd name="connsiteX1" fmla="*/ 162297 w 236068"/>
                  <a:gd name="connsiteY1" fmla="*/ 52230 h 285249"/>
                  <a:gd name="connsiteX2" fmla="*/ 114395 w 236068"/>
                  <a:gd name="connsiteY2" fmla="*/ 79870 h 285249"/>
                  <a:gd name="connsiteX3" fmla="*/ 206953 w 236068"/>
                  <a:gd name="connsiteY3" fmla="*/ 194265 h 285249"/>
                  <a:gd name="connsiteX4" fmla="*/ 83509 w 236068"/>
                  <a:gd name="connsiteY4" fmla="*/ 286823 h 285249"/>
                  <a:gd name="connsiteX5" fmla="*/ 0 w 236068"/>
                  <a:gd name="connsiteY5" fmla="*/ 270298 h 285249"/>
                  <a:gd name="connsiteX6" fmla="*/ 15443 w 236068"/>
                  <a:gd name="connsiteY6" fmla="*/ 213347 h 285249"/>
                  <a:gd name="connsiteX7" fmla="*/ 83509 w 236068"/>
                  <a:gd name="connsiteY7" fmla="*/ 234593 h 285249"/>
                  <a:gd name="connsiteX8" fmla="*/ 132494 w 236068"/>
                  <a:gd name="connsiteY8" fmla="*/ 204298 h 285249"/>
                  <a:gd name="connsiteX9" fmla="*/ 39935 w 236068"/>
                  <a:gd name="connsiteY9" fmla="*/ 87247 h 285249"/>
                  <a:gd name="connsiteX10" fmla="*/ 158559 w 236068"/>
                  <a:gd name="connsiteY10" fmla="*/ 0 h 285249"/>
                  <a:gd name="connsiteX11" fmla="*/ 236265 w 236068"/>
                  <a:gd name="connsiteY11" fmla="*/ 11213 h 285249"/>
                  <a:gd name="connsiteX12" fmla="*/ 220822 w 236068"/>
                  <a:gd name="connsiteY12" fmla="*/ 65017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068" h="285249">
                    <a:moveTo>
                      <a:pt x="220822" y="65017"/>
                    </a:moveTo>
                    <a:cubicBezTo>
                      <a:pt x="202232" y="58132"/>
                      <a:pt x="182560" y="52230"/>
                      <a:pt x="162297" y="52230"/>
                    </a:cubicBezTo>
                    <a:cubicBezTo>
                      <a:pt x="141051" y="52230"/>
                      <a:pt x="114395" y="58033"/>
                      <a:pt x="114395" y="79870"/>
                    </a:cubicBezTo>
                    <a:cubicBezTo>
                      <a:pt x="114395" y="114493"/>
                      <a:pt x="206953" y="127280"/>
                      <a:pt x="206953" y="194265"/>
                    </a:cubicBezTo>
                    <a:cubicBezTo>
                      <a:pt x="206953" y="265577"/>
                      <a:pt x="144690" y="286823"/>
                      <a:pt x="83509" y="286823"/>
                    </a:cubicBezTo>
                    <a:cubicBezTo>
                      <a:pt x="54788" y="286823"/>
                      <a:pt x="26066" y="282594"/>
                      <a:pt x="0" y="270298"/>
                    </a:cubicBezTo>
                    <a:lnTo>
                      <a:pt x="15443" y="213347"/>
                    </a:lnTo>
                    <a:cubicBezTo>
                      <a:pt x="35705" y="224560"/>
                      <a:pt x="55869" y="234593"/>
                      <a:pt x="83509" y="234593"/>
                    </a:cubicBezTo>
                    <a:cubicBezTo>
                      <a:pt x="107411" y="234593"/>
                      <a:pt x="132494" y="226626"/>
                      <a:pt x="132494" y="204298"/>
                    </a:cubicBezTo>
                    <a:cubicBezTo>
                      <a:pt x="132494" y="160133"/>
                      <a:pt x="39935" y="155903"/>
                      <a:pt x="39935" y="87247"/>
                    </a:cubicBezTo>
                    <a:cubicBezTo>
                      <a:pt x="39935" y="22820"/>
                      <a:pt x="102198" y="0"/>
                      <a:pt x="158559" y="0"/>
                    </a:cubicBezTo>
                    <a:cubicBezTo>
                      <a:pt x="184625" y="0"/>
                      <a:pt x="211281" y="4820"/>
                      <a:pt x="236265" y="11213"/>
                    </a:cubicBezTo>
                    <a:lnTo>
                      <a:pt x="220822" y="65017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: 図形 43">
                <a:extLst>
                  <a:ext uri="{FF2B5EF4-FFF2-40B4-BE49-F238E27FC236}">
                    <a16:creationId xmlns:a16="http://schemas.microsoft.com/office/drawing/2014/main" id="{01839CDC-1893-4FF9-AA10-1098EB90E67E}"/>
                  </a:ext>
                </a:extLst>
              </p:cNvPr>
              <p:cNvSpPr/>
              <p:nvPr/>
            </p:nvSpPr>
            <p:spPr>
              <a:xfrm>
                <a:off x="7407519" y="3332213"/>
                <a:ext cx="147543" cy="363939"/>
              </a:xfrm>
              <a:custGeom>
                <a:avLst/>
                <a:gdLst>
                  <a:gd name="connsiteX0" fmla="*/ 89903 w 147542"/>
                  <a:gd name="connsiteY0" fmla="*/ 296856 h 363938"/>
                  <a:gd name="connsiteX1" fmla="*/ 74460 w 147542"/>
                  <a:gd name="connsiteY1" fmla="*/ 371316 h 363938"/>
                  <a:gd name="connsiteX2" fmla="*/ 0 w 147542"/>
                  <a:gd name="connsiteY2" fmla="*/ 371316 h 363938"/>
                  <a:gd name="connsiteX3" fmla="*/ 15443 w 147542"/>
                  <a:gd name="connsiteY3" fmla="*/ 296856 h 363938"/>
                  <a:gd name="connsiteX4" fmla="*/ 89903 w 147542"/>
                  <a:gd name="connsiteY4" fmla="*/ 296856 h 363938"/>
                  <a:gd name="connsiteX5" fmla="*/ 72296 w 147542"/>
                  <a:gd name="connsiteY5" fmla="*/ 0 h 363938"/>
                  <a:gd name="connsiteX6" fmla="*/ 155805 w 147542"/>
                  <a:gd name="connsiteY6" fmla="*/ 0 h 363938"/>
                  <a:gd name="connsiteX7" fmla="*/ 88821 w 147542"/>
                  <a:gd name="connsiteY7" fmla="*/ 262331 h 363938"/>
                  <a:gd name="connsiteX8" fmla="*/ 29804 w 147542"/>
                  <a:gd name="connsiteY8" fmla="*/ 262331 h 363938"/>
                  <a:gd name="connsiteX9" fmla="*/ 72296 w 147542"/>
                  <a:gd name="connsiteY9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542" h="363938">
                    <a:moveTo>
                      <a:pt x="89903" y="296856"/>
                    </a:moveTo>
                    <a:lnTo>
                      <a:pt x="74460" y="371316"/>
                    </a:lnTo>
                    <a:lnTo>
                      <a:pt x="0" y="371316"/>
                    </a:lnTo>
                    <a:lnTo>
                      <a:pt x="15443" y="296856"/>
                    </a:lnTo>
                    <a:lnTo>
                      <a:pt x="89903" y="296856"/>
                    </a:lnTo>
                    <a:close/>
                    <a:moveTo>
                      <a:pt x="72296" y="0"/>
                    </a:moveTo>
                    <a:lnTo>
                      <a:pt x="155805" y="0"/>
                    </a:lnTo>
                    <a:lnTo>
                      <a:pt x="88821" y="262331"/>
                    </a:lnTo>
                    <a:lnTo>
                      <a:pt x="29804" y="262331"/>
                    </a:lnTo>
                    <a:lnTo>
                      <a:pt x="72296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991551EC-5458-4819-A412-0DBB49F652AA}"/>
                </a:ext>
              </a:extLst>
            </p:cNvPr>
            <p:cNvSpPr/>
            <p:nvPr/>
          </p:nvSpPr>
          <p:spPr>
            <a:xfrm>
              <a:off x="5120803" y="2676566"/>
              <a:ext cx="2616425" cy="590171"/>
            </a:xfrm>
            <a:custGeom>
              <a:avLst/>
              <a:gdLst>
                <a:gd name="connsiteX0" fmla="*/ 0 w 2616424"/>
                <a:gd name="connsiteY0" fmla="*/ 596237 h 590170"/>
                <a:gd name="connsiteX1" fmla="*/ 2620064 w 2616424"/>
                <a:gd name="connsiteY1" fmla="*/ 53870 h 590170"/>
                <a:gd name="connsiteX2" fmla="*/ 2507145 w 2616424"/>
                <a:gd name="connsiteY2" fmla="*/ 410136 h 590170"/>
                <a:gd name="connsiteX3" fmla="*/ 0 w 2616424"/>
                <a:gd name="connsiteY3" fmla="*/ 596237 h 5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424" h="590170">
                  <a:moveTo>
                    <a:pt x="0" y="596237"/>
                  </a:moveTo>
                  <a:cubicBezTo>
                    <a:pt x="779419" y="-30230"/>
                    <a:pt x="1817432" y="-64460"/>
                    <a:pt x="2620064" y="53870"/>
                  </a:cubicBezTo>
                  <a:lnTo>
                    <a:pt x="2507145" y="410136"/>
                  </a:lnTo>
                  <a:cubicBezTo>
                    <a:pt x="1952581" y="214986"/>
                    <a:pt x="882896" y="95870"/>
                    <a:pt x="0" y="596237"/>
                  </a:cubicBezTo>
                  <a:close/>
                </a:path>
              </a:pathLst>
            </a:custGeom>
            <a:gradFill>
              <a:gsLst>
                <a:gs pos="25000">
                  <a:srgbClr val="005BAC"/>
                </a:gs>
                <a:gs pos="100000">
                  <a:srgbClr val="EA5B02"/>
                </a:gs>
                <a:gs pos="52000">
                  <a:srgbClr val="E50059"/>
                </a:gs>
              </a:gsLst>
              <a:lin ang="0" scaled="1"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EA0DE525-AA67-4520-AEC3-096289AC4299}"/>
                </a:ext>
              </a:extLst>
            </p:cNvPr>
            <p:cNvSpPr/>
            <p:nvPr/>
          </p:nvSpPr>
          <p:spPr>
            <a:xfrm>
              <a:off x="2164440" y="3771103"/>
              <a:ext cx="2419701" cy="413120"/>
            </a:xfrm>
            <a:custGeom>
              <a:avLst/>
              <a:gdLst>
                <a:gd name="connsiteX0" fmla="*/ 2429046 w 2419701"/>
                <a:gd name="connsiteY0" fmla="*/ 0 h 413119"/>
                <a:gd name="connsiteX1" fmla="*/ 0 w 2419701"/>
                <a:gd name="connsiteY1" fmla="*/ 350168 h 413119"/>
                <a:gd name="connsiteX2" fmla="*/ 119018 w 2419701"/>
                <a:gd name="connsiteY2" fmla="*/ 67870 h 413119"/>
                <a:gd name="connsiteX3" fmla="*/ 2429046 w 2419701"/>
                <a:gd name="connsiteY3" fmla="*/ 0 h 41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701" h="413119">
                  <a:moveTo>
                    <a:pt x="2429046" y="0"/>
                  </a:moveTo>
                  <a:cubicBezTo>
                    <a:pt x="1971368" y="313971"/>
                    <a:pt x="990405" y="527908"/>
                    <a:pt x="0" y="350168"/>
                  </a:cubicBezTo>
                  <a:lnTo>
                    <a:pt x="119018" y="67870"/>
                  </a:lnTo>
                  <a:cubicBezTo>
                    <a:pt x="1087882" y="292528"/>
                    <a:pt x="1996057" y="174887"/>
                    <a:pt x="24290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E7"/>
                </a:gs>
                <a:gs pos="47000">
                  <a:srgbClr val="005BAC"/>
                </a:gs>
              </a:gsLst>
              <a:lin ang="0" scaled="1"/>
              <a:tileRect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46" name="図 45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4" y="6043095"/>
            <a:ext cx="2232000" cy="4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70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プロフィール（章あ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プレースホルダー 15">
            <a:extLst>
              <a:ext uri="{FF2B5EF4-FFF2-40B4-BE49-F238E27FC236}">
                <a16:creationId xmlns:a16="http://schemas.microsoft.com/office/drawing/2014/main" id="{0F2535F3-6A98-46C1-8EA3-E8E51E4928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1613" y="258763"/>
            <a:ext cx="9504362" cy="671292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144000" tIns="324000" rIns="0" bIns="36000">
            <a:sp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00F78"/>
                </a:solidFill>
              </a:defRPr>
            </a:lvl1pPr>
          </a:lstStyle>
          <a:p>
            <a:pPr lvl="0">
              <a:spcBef>
                <a:spcPct val="0"/>
              </a:spcBef>
            </a:pPr>
            <a:r>
              <a:rPr kumimoji="1" lang="ja-JP" altLang="en-US" dirty="0"/>
              <a:t>マスター タイトルの書式設定</a:t>
            </a:r>
            <a:endParaRPr kumimoji="1" lang="en-US" altLang="ja-JP" dirty="0"/>
          </a:p>
        </p:txBody>
      </p:sp>
      <p:sp>
        <p:nvSpPr>
          <p:cNvPr id="5" name="テキスト プレースホルダ 20"/>
          <p:cNvSpPr>
            <a:spLocks noGrp="1"/>
          </p:cNvSpPr>
          <p:nvPr>
            <p:ph type="body" sz="quarter" idx="14" hasCustomPrompt="1"/>
          </p:nvPr>
        </p:nvSpPr>
        <p:spPr>
          <a:xfrm>
            <a:off x="201614" y="1412776"/>
            <a:ext cx="3960000" cy="1872208"/>
          </a:xfrm>
          <a:prstGeom prst="rect">
            <a:avLst/>
          </a:prstGeom>
        </p:spPr>
        <p:txBody>
          <a:bodyPr lIns="90000"/>
          <a:lstStyle>
            <a:lvl1pPr>
              <a:tabLst>
                <a:tab pos="1077913" algn="l"/>
              </a:tabLst>
              <a:defRPr sz="120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357188" indent="-177800">
              <a:defRPr sz="90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n-ea"/>
                <a:ea typeface="+mn-ea"/>
              </a:defRPr>
            </a:lvl4pPr>
            <a:lvl5pPr>
              <a:defRPr sz="1200"/>
            </a:lvl5pPr>
          </a:lstStyle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テキスト プレースホルダ 20"/>
          <p:cNvSpPr>
            <a:spLocks noGrp="1"/>
          </p:cNvSpPr>
          <p:nvPr>
            <p:ph type="body" sz="quarter" idx="15" hasCustomPrompt="1"/>
          </p:nvPr>
        </p:nvSpPr>
        <p:spPr>
          <a:xfrm>
            <a:off x="201614" y="3861047"/>
            <a:ext cx="3960000" cy="2592139"/>
          </a:xfrm>
          <a:prstGeom prst="rect">
            <a:avLst/>
          </a:prstGeom>
        </p:spPr>
        <p:txBody>
          <a:bodyPr lIns="90000"/>
          <a:lstStyle>
            <a:lvl1pPr>
              <a:defRPr sz="120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357188" indent="-177800">
              <a:defRPr sz="90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n-ea"/>
                <a:ea typeface="+mn-ea"/>
              </a:defRPr>
            </a:lvl4pPr>
            <a:lvl5pPr>
              <a:defRPr sz="1200"/>
            </a:lvl5pPr>
          </a:lstStyle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7" name="テキスト プレースホルダ 20"/>
          <p:cNvSpPr>
            <a:spLocks noGrp="1"/>
          </p:cNvSpPr>
          <p:nvPr>
            <p:ph type="body" sz="quarter" idx="16" hasCustomPrompt="1"/>
          </p:nvPr>
        </p:nvSpPr>
        <p:spPr>
          <a:xfrm>
            <a:off x="4521975" y="1412776"/>
            <a:ext cx="5184000" cy="5040411"/>
          </a:xfrm>
          <a:prstGeom prst="rect">
            <a:avLst/>
          </a:prstGeom>
        </p:spPr>
        <p:txBody>
          <a:bodyPr lIns="90000"/>
          <a:lstStyle>
            <a:lvl1pPr>
              <a:defRPr sz="120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357188" indent="-177800">
              <a:defRPr sz="90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n-ea"/>
                <a:ea typeface="+mn-ea"/>
              </a:defRPr>
            </a:lvl4pPr>
            <a:lvl5pPr>
              <a:defRPr sz="1200"/>
            </a:lvl5pPr>
          </a:lstStyle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A09988-1295-4DB0-A3E1-C8E4F07E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0" y="259200"/>
            <a:ext cx="9504000" cy="299052"/>
          </a:xfrm>
          <a:noFill/>
        </p:spPr>
        <p:txBody>
          <a:bodyPr tIns="46800">
            <a:spAutoFit/>
          </a:bodyPr>
          <a:lstStyle>
            <a:lvl1pPr>
              <a:defRPr sz="1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4BF8A93-786D-4E2C-BE54-B502D6767873}"/>
              </a:ext>
            </a:extLst>
          </p:cNvPr>
          <p:cNvGrpSpPr/>
          <p:nvPr userDrawn="1"/>
        </p:nvGrpSpPr>
        <p:grpSpPr>
          <a:xfrm>
            <a:off x="200026" y="1125187"/>
            <a:ext cx="5728620" cy="5328000"/>
            <a:chOff x="200026" y="1125187"/>
            <a:chExt cx="5728620" cy="5328000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7A95318-A8BD-4903-B279-AF9CDB5697B3}"/>
                </a:ext>
              </a:extLst>
            </p:cNvPr>
            <p:cNvSpPr txBox="1"/>
            <p:nvPr userDrawn="1"/>
          </p:nvSpPr>
          <p:spPr>
            <a:xfrm>
              <a:off x="200026" y="1131885"/>
              <a:ext cx="630434" cy="279756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noAutofit/>
            </a:bodyPr>
            <a:lstStyle/>
            <a:p>
              <a:pPr algn="l" fontAlgn="ctr">
                <a:lnSpc>
                  <a:spcPct val="100000"/>
                </a:lnSpc>
              </a:pPr>
              <a:r>
                <a:rPr lang="ja-JP" altLang="en-US" sz="1600" b="1" dirty="0">
                  <a:solidFill>
                    <a:srgbClr val="000F78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経歴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96DC105-3612-45FB-8BFC-2C6F9403A975}"/>
                </a:ext>
              </a:extLst>
            </p:cNvPr>
            <p:cNvSpPr txBox="1"/>
            <p:nvPr userDrawn="1"/>
          </p:nvSpPr>
          <p:spPr>
            <a:xfrm>
              <a:off x="4521000" y="1132188"/>
              <a:ext cx="1407646" cy="280587"/>
            </a:xfrm>
            <a:prstGeom prst="rect">
              <a:avLst/>
            </a:prstGeom>
            <a:noFill/>
          </p:spPr>
          <p:txBody>
            <a:bodyPr wrap="none" lIns="90000" tIns="0" rIns="0" bIns="0" rtlCol="0">
              <a:noAutofit/>
            </a:bodyPr>
            <a:lstStyle/>
            <a:p>
              <a:pPr algn="l" fontAlgn="ctr">
                <a:lnSpc>
                  <a:spcPct val="100000"/>
                </a:lnSpc>
              </a:pPr>
              <a:r>
                <a:rPr lang="ja-JP" altLang="en-US" sz="1600" b="1" dirty="0">
                  <a:solidFill>
                    <a:srgbClr val="000F78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主要プロジェクト</a:t>
              </a:r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7CA3323B-AF9B-4AF1-BE27-65FB15FB9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6936" y="1125187"/>
              <a:ext cx="0" cy="5328000"/>
            </a:xfrm>
            <a:prstGeom prst="line">
              <a:avLst/>
            </a:prstGeom>
            <a:ln w="3175">
              <a:solidFill>
                <a:srgbClr val="000F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9EA90D61-2335-40F0-A9AF-1BFBC8DDDD46}"/>
                </a:ext>
              </a:extLst>
            </p:cNvPr>
            <p:cNvSpPr txBox="1"/>
            <p:nvPr userDrawn="1"/>
          </p:nvSpPr>
          <p:spPr>
            <a:xfrm>
              <a:off x="200472" y="3594302"/>
              <a:ext cx="572593" cy="266746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noAutofit/>
            </a:bodyPr>
            <a:lstStyle/>
            <a:p>
              <a:pPr algn="l" fontAlgn="ctr">
                <a:lnSpc>
                  <a:spcPct val="100000"/>
                </a:lnSpc>
              </a:pPr>
              <a:r>
                <a:rPr lang="ja-JP" altLang="en-US" sz="1600" b="1" dirty="0">
                  <a:solidFill>
                    <a:srgbClr val="000F78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専門</a:t>
              </a:r>
            </a:p>
          </p:txBody>
        </p: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D183AE00-A38E-4339-B2DE-ADC882984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480" y="3429000"/>
              <a:ext cx="3887546" cy="0"/>
            </a:xfrm>
            <a:prstGeom prst="line">
              <a:avLst/>
            </a:prstGeom>
            <a:ln w="3175">
              <a:solidFill>
                <a:srgbClr val="000F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120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26" userDrawn="1">
          <p15:clr>
            <a:srgbClr val="FBAE40"/>
          </p15:clr>
        </p15:guide>
        <p15:guide id="3" pos="3029">
          <p15:clr>
            <a:srgbClr val="FBAE40"/>
          </p15:clr>
        </p15:guide>
        <p15:guide id="4" pos="2939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677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裏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9049" y="7181"/>
            <a:ext cx="7162350" cy="4176464"/>
          </a:xfrm>
          <a:prstGeom prst="rect">
            <a:avLst/>
          </a:prstGeom>
        </p:spPr>
      </p:pic>
      <p:sp>
        <p:nvSpPr>
          <p:cNvPr id="28" name="正方形/長方形 27"/>
          <p:cNvSpPr/>
          <p:nvPr userDrawn="1"/>
        </p:nvSpPr>
        <p:spPr>
          <a:xfrm>
            <a:off x="4476639" y="2671477"/>
            <a:ext cx="2557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</a:rPr>
              <a:t>http://www.nri-digital.jp</a:t>
            </a:r>
          </a:p>
        </p:txBody>
      </p:sp>
      <p:grpSp>
        <p:nvGrpSpPr>
          <p:cNvPr id="29" name="グループ化 28"/>
          <p:cNvGrpSpPr/>
          <p:nvPr userDrawn="1"/>
        </p:nvGrpSpPr>
        <p:grpSpPr>
          <a:xfrm rot="1080000">
            <a:off x="5672312" y="1447341"/>
            <a:ext cx="144016" cy="936104"/>
            <a:chOff x="1676636" y="1124744"/>
            <a:chExt cx="144016" cy="936104"/>
          </a:xfrm>
        </p:grpSpPr>
        <p:sp>
          <p:nvSpPr>
            <p:cNvPr id="30" name="正方形/長方形 29"/>
            <p:cNvSpPr/>
            <p:nvPr/>
          </p:nvSpPr>
          <p:spPr>
            <a:xfrm>
              <a:off x="1712640" y="1124744"/>
              <a:ext cx="72008" cy="72008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676636" y="1916832"/>
              <a:ext cx="144016" cy="14401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BF13952-2A98-4371-B8FA-D6AF7F925068}"/>
              </a:ext>
            </a:extLst>
          </p:cNvPr>
          <p:cNvGrpSpPr/>
          <p:nvPr userDrawn="1"/>
        </p:nvGrpSpPr>
        <p:grpSpPr>
          <a:xfrm>
            <a:off x="2093830" y="3823096"/>
            <a:ext cx="5572788" cy="1507657"/>
            <a:chOff x="2164440" y="2676566"/>
            <a:chExt cx="5572788" cy="1507657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21C973E3-98E4-4AC3-A61C-0910686207FA}"/>
                </a:ext>
              </a:extLst>
            </p:cNvPr>
            <p:cNvGrpSpPr/>
            <p:nvPr userDrawn="1"/>
          </p:nvGrpSpPr>
          <p:grpSpPr>
            <a:xfrm>
              <a:off x="2346016" y="3304475"/>
              <a:ext cx="5209046" cy="404857"/>
              <a:chOff x="2346016" y="3304475"/>
              <a:chExt cx="5209046" cy="404857"/>
            </a:xfrm>
            <a:solidFill>
              <a:srgbClr val="005BAC"/>
            </a:solidFill>
          </p:grpSpPr>
          <p:sp>
            <p:nvSpPr>
              <p:cNvPr id="8" name="フリーフォーム: 図形 7">
                <a:extLst>
                  <a:ext uri="{FF2B5EF4-FFF2-40B4-BE49-F238E27FC236}">
                    <a16:creationId xmlns:a16="http://schemas.microsoft.com/office/drawing/2014/main" id="{9A24B4A4-C081-40CF-B89C-F5273C969ABB}"/>
                  </a:ext>
                </a:extLst>
              </p:cNvPr>
              <p:cNvSpPr/>
              <p:nvPr/>
            </p:nvSpPr>
            <p:spPr>
              <a:xfrm>
                <a:off x="2346016" y="3325721"/>
                <a:ext cx="285249" cy="383611"/>
              </a:xfrm>
              <a:custGeom>
                <a:avLst/>
                <a:gdLst>
                  <a:gd name="connsiteX0" fmla="*/ 271282 w 285249"/>
                  <a:gd name="connsiteY0" fmla="*/ 77706 h 383611"/>
                  <a:gd name="connsiteX1" fmla="*/ 194166 w 285249"/>
                  <a:gd name="connsiteY1" fmla="*/ 58525 h 383611"/>
                  <a:gd name="connsiteX2" fmla="*/ 131903 w 285249"/>
                  <a:gd name="connsiteY2" fmla="*/ 101116 h 383611"/>
                  <a:gd name="connsiteX3" fmla="*/ 258495 w 285249"/>
                  <a:gd name="connsiteY3" fmla="*/ 260167 h 383611"/>
                  <a:gd name="connsiteX4" fmla="*/ 105837 w 285249"/>
                  <a:gd name="connsiteY4" fmla="*/ 384103 h 383611"/>
                  <a:gd name="connsiteX5" fmla="*/ 0 w 285249"/>
                  <a:gd name="connsiteY5" fmla="*/ 363349 h 383611"/>
                  <a:gd name="connsiteX6" fmla="*/ 19181 w 285249"/>
                  <a:gd name="connsiteY6" fmla="*/ 300004 h 383611"/>
                  <a:gd name="connsiteX7" fmla="*/ 110165 w 285249"/>
                  <a:gd name="connsiteY7" fmla="*/ 325578 h 383611"/>
                  <a:gd name="connsiteX8" fmla="*/ 180887 w 285249"/>
                  <a:gd name="connsiteY8" fmla="*/ 267544 h 383611"/>
                  <a:gd name="connsiteX9" fmla="*/ 54296 w 285249"/>
                  <a:gd name="connsiteY9" fmla="*/ 112231 h 383611"/>
                  <a:gd name="connsiteX10" fmla="*/ 192592 w 285249"/>
                  <a:gd name="connsiteY10" fmla="*/ 0 h 383611"/>
                  <a:gd name="connsiteX11" fmla="*/ 288889 w 285249"/>
                  <a:gd name="connsiteY11" fmla="*/ 16525 h 383611"/>
                  <a:gd name="connsiteX12" fmla="*/ 271282 w 285249"/>
                  <a:gd name="connsiteY12" fmla="*/ 77706 h 38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249" h="383611">
                    <a:moveTo>
                      <a:pt x="271282" y="77706"/>
                    </a:moveTo>
                    <a:cubicBezTo>
                      <a:pt x="249446" y="66493"/>
                      <a:pt x="221314" y="58525"/>
                      <a:pt x="194166" y="58525"/>
                    </a:cubicBezTo>
                    <a:cubicBezTo>
                      <a:pt x="167609" y="58525"/>
                      <a:pt x="131903" y="69148"/>
                      <a:pt x="131903" y="101116"/>
                    </a:cubicBezTo>
                    <a:cubicBezTo>
                      <a:pt x="131903" y="160723"/>
                      <a:pt x="258495" y="156985"/>
                      <a:pt x="258495" y="260167"/>
                    </a:cubicBezTo>
                    <a:cubicBezTo>
                      <a:pt x="258495" y="351152"/>
                      <a:pt x="187183" y="384103"/>
                      <a:pt x="105837" y="384103"/>
                    </a:cubicBezTo>
                    <a:cubicBezTo>
                      <a:pt x="70230" y="384103"/>
                      <a:pt x="33443" y="375644"/>
                      <a:pt x="0" y="363349"/>
                    </a:cubicBezTo>
                    <a:lnTo>
                      <a:pt x="19181" y="300004"/>
                    </a:lnTo>
                    <a:cubicBezTo>
                      <a:pt x="47902" y="313282"/>
                      <a:pt x="78198" y="325578"/>
                      <a:pt x="110165" y="325578"/>
                    </a:cubicBezTo>
                    <a:cubicBezTo>
                      <a:pt x="145871" y="325578"/>
                      <a:pt x="180887" y="307479"/>
                      <a:pt x="180887" y="267544"/>
                    </a:cubicBezTo>
                    <a:cubicBezTo>
                      <a:pt x="180887" y="200461"/>
                      <a:pt x="54296" y="211183"/>
                      <a:pt x="54296" y="112231"/>
                    </a:cubicBezTo>
                    <a:cubicBezTo>
                      <a:pt x="54296" y="34033"/>
                      <a:pt x="121280" y="0"/>
                      <a:pt x="192592" y="0"/>
                    </a:cubicBezTo>
                    <a:cubicBezTo>
                      <a:pt x="225052" y="0"/>
                      <a:pt x="258593" y="4230"/>
                      <a:pt x="288889" y="16525"/>
                    </a:cubicBezTo>
                    <a:lnTo>
                      <a:pt x="271282" y="77706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: 図形 8">
                <a:extLst>
                  <a:ext uri="{FF2B5EF4-FFF2-40B4-BE49-F238E27FC236}">
                    <a16:creationId xmlns:a16="http://schemas.microsoft.com/office/drawing/2014/main" id="{A2814413-C075-48FA-AB95-C5B26ED2E7BA}"/>
                  </a:ext>
                </a:extLst>
              </p:cNvPr>
              <p:cNvSpPr/>
              <p:nvPr/>
            </p:nvSpPr>
            <p:spPr>
              <a:xfrm>
                <a:off x="2624577" y="3304475"/>
                <a:ext cx="285249" cy="393447"/>
              </a:xfrm>
              <a:custGeom>
                <a:avLst/>
                <a:gdLst>
                  <a:gd name="connsiteX0" fmla="*/ 85181 w 285249"/>
                  <a:gd name="connsiteY0" fmla="*/ 0 h 393447"/>
                  <a:gd name="connsiteX1" fmla="*/ 156494 w 285249"/>
                  <a:gd name="connsiteY1" fmla="*/ 0 h 393447"/>
                  <a:gd name="connsiteX2" fmla="*/ 122460 w 285249"/>
                  <a:gd name="connsiteY2" fmla="*/ 151674 h 393447"/>
                  <a:gd name="connsiteX3" fmla="*/ 123542 w 285249"/>
                  <a:gd name="connsiteY3" fmla="*/ 151674 h 393447"/>
                  <a:gd name="connsiteX4" fmla="*/ 201248 w 285249"/>
                  <a:gd name="connsiteY4" fmla="*/ 118723 h 393447"/>
                  <a:gd name="connsiteX5" fmla="*/ 290659 w 285249"/>
                  <a:gd name="connsiteY5" fmla="*/ 206462 h 393447"/>
                  <a:gd name="connsiteX6" fmla="*/ 281610 w 285249"/>
                  <a:gd name="connsiteY6" fmla="*/ 266069 h 393447"/>
                  <a:gd name="connsiteX7" fmla="*/ 252888 w 285249"/>
                  <a:gd name="connsiteY7" fmla="*/ 399054 h 393447"/>
                  <a:gd name="connsiteX8" fmla="*/ 181576 w 285249"/>
                  <a:gd name="connsiteY8" fmla="*/ 399054 h 393447"/>
                  <a:gd name="connsiteX9" fmla="*/ 208134 w 285249"/>
                  <a:gd name="connsiteY9" fmla="*/ 269806 h 393447"/>
                  <a:gd name="connsiteX10" fmla="*/ 216101 w 285249"/>
                  <a:gd name="connsiteY10" fmla="*/ 212363 h 393447"/>
                  <a:gd name="connsiteX11" fmla="*/ 177248 w 285249"/>
                  <a:gd name="connsiteY11" fmla="*/ 174100 h 393447"/>
                  <a:gd name="connsiteX12" fmla="*/ 100624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5181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5181" y="0"/>
                    </a:moveTo>
                    <a:lnTo>
                      <a:pt x="156494" y="0"/>
                    </a:lnTo>
                    <a:lnTo>
                      <a:pt x="122460" y="151674"/>
                    </a:lnTo>
                    <a:lnTo>
                      <a:pt x="123542" y="151674"/>
                    </a:lnTo>
                    <a:cubicBezTo>
                      <a:pt x="143215" y="133575"/>
                      <a:pt x="170363" y="118723"/>
                      <a:pt x="201248" y="118723"/>
                    </a:cubicBezTo>
                    <a:cubicBezTo>
                      <a:pt x="254954" y="118723"/>
                      <a:pt x="290659" y="152264"/>
                      <a:pt x="290659" y="206462"/>
                    </a:cubicBezTo>
                    <a:cubicBezTo>
                      <a:pt x="290659" y="227216"/>
                      <a:pt x="285348" y="249052"/>
                      <a:pt x="281610" y="266069"/>
                    </a:cubicBezTo>
                    <a:lnTo>
                      <a:pt x="252888" y="399054"/>
                    </a:lnTo>
                    <a:lnTo>
                      <a:pt x="181576" y="399054"/>
                    </a:lnTo>
                    <a:lnTo>
                      <a:pt x="208134" y="269806"/>
                    </a:lnTo>
                    <a:cubicBezTo>
                      <a:pt x="211871" y="251216"/>
                      <a:pt x="216101" y="232527"/>
                      <a:pt x="216101" y="212363"/>
                    </a:cubicBezTo>
                    <a:cubicBezTo>
                      <a:pt x="216101" y="189445"/>
                      <a:pt x="200166" y="174100"/>
                      <a:pt x="177248" y="174100"/>
                    </a:cubicBezTo>
                    <a:cubicBezTo>
                      <a:pt x="127772" y="174100"/>
                      <a:pt x="109673" y="220429"/>
                      <a:pt x="100624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518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: 図形 9">
                <a:extLst>
                  <a:ext uri="{FF2B5EF4-FFF2-40B4-BE49-F238E27FC236}">
                    <a16:creationId xmlns:a16="http://schemas.microsoft.com/office/drawing/2014/main" id="{53533FB5-7BF9-4D1F-A163-01A9E3C210A9}"/>
                  </a:ext>
                </a:extLst>
              </p:cNvPr>
              <p:cNvSpPr/>
              <p:nvPr/>
            </p:nvSpPr>
            <p:spPr>
              <a:xfrm>
                <a:off x="2926154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5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6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5" y="0"/>
                      <a:pt x="260265" y="20263"/>
                      <a:pt x="260265" y="84591"/>
                    </a:cubicBezTo>
                    <a:cubicBezTo>
                      <a:pt x="260265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6" y="159641"/>
                      <a:pt x="68066" y="205970"/>
                    </a:cubicBezTo>
                    <a:cubicBezTo>
                      <a:pt x="68066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: 図形 10">
                <a:extLst>
                  <a:ext uri="{FF2B5EF4-FFF2-40B4-BE49-F238E27FC236}">
                    <a16:creationId xmlns:a16="http://schemas.microsoft.com/office/drawing/2014/main" id="{63654905-CBBE-40EB-AA8F-638C93D94FA2}"/>
                  </a:ext>
                </a:extLst>
              </p:cNvPr>
              <p:cNvSpPr/>
              <p:nvPr/>
            </p:nvSpPr>
            <p:spPr>
              <a:xfrm>
                <a:off x="3200682" y="3423198"/>
                <a:ext cx="216396" cy="275413"/>
              </a:xfrm>
              <a:custGeom>
                <a:avLst/>
                <a:gdLst>
                  <a:gd name="connsiteX0" fmla="*/ 48984 w 216396"/>
                  <a:gd name="connsiteY0" fmla="*/ 43082 h 275413"/>
                  <a:gd name="connsiteX1" fmla="*/ 55378 w 216396"/>
                  <a:gd name="connsiteY1" fmla="*/ 6393 h 275413"/>
                  <a:gd name="connsiteX2" fmla="*/ 123444 w 216396"/>
                  <a:gd name="connsiteY2" fmla="*/ 6393 h 275413"/>
                  <a:gd name="connsiteX3" fmla="*/ 113903 w 216396"/>
                  <a:gd name="connsiteY3" fmla="*/ 58033 h 275413"/>
                  <a:gd name="connsiteX4" fmla="*/ 114985 w 216396"/>
                  <a:gd name="connsiteY4" fmla="*/ 58033 h 275413"/>
                  <a:gd name="connsiteX5" fmla="*/ 195838 w 216396"/>
                  <a:gd name="connsiteY5" fmla="*/ 0 h 275413"/>
                  <a:gd name="connsiteX6" fmla="*/ 222986 w 216396"/>
                  <a:gd name="connsiteY6" fmla="*/ 2656 h 275413"/>
                  <a:gd name="connsiteX7" fmla="*/ 208134 w 216396"/>
                  <a:gd name="connsiteY7" fmla="*/ 72394 h 275413"/>
                  <a:gd name="connsiteX8" fmla="*/ 180986 w 216396"/>
                  <a:gd name="connsiteY8" fmla="*/ 68165 h 275413"/>
                  <a:gd name="connsiteX9" fmla="*/ 96886 w 216396"/>
                  <a:gd name="connsiteY9" fmla="*/ 157576 h 275413"/>
                  <a:gd name="connsiteX10" fmla="*/ 71312 w 216396"/>
                  <a:gd name="connsiteY10" fmla="*/ 280430 h 275413"/>
                  <a:gd name="connsiteX11" fmla="*/ 0 w 216396"/>
                  <a:gd name="connsiteY11" fmla="*/ 280430 h 275413"/>
                  <a:gd name="connsiteX12" fmla="*/ 48984 w 216396"/>
                  <a:gd name="connsiteY12" fmla="*/ 43082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396" h="275413">
                    <a:moveTo>
                      <a:pt x="48984" y="43082"/>
                    </a:moveTo>
                    <a:cubicBezTo>
                      <a:pt x="51148" y="31377"/>
                      <a:pt x="53214" y="19181"/>
                      <a:pt x="55378" y="6393"/>
                    </a:cubicBezTo>
                    <a:lnTo>
                      <a:pt x="123444" y="6393"/>
                    </a:lnTo>
                    <a:lnTo>
                      <a:pt x="113903" y="58033"/>
                    </a:lnTo>
                    <a:lnTo>
                      <a:pt x="114985" y="58033"/>
                    </a:lnTo>
                    <a:cubicBezTo>
                      <a:pt x="127772" y="28230"/>
                      <a:pt x="162887" y="0"/>
                      <a:pt x="195838" y="0"/>
                    </a:cubicBezTo>
                    <a:cubicBezTo>
                      <a:pt x="204888" y="0"/>
                      <a:pt x="214429" y="492"/>
                      <a:pt x="222986" y="2656"/>
                    </a:cubicBezTo>
                    <a:lnTo>
                      <a:pt x="208134" y="72394"/>
                    </a:lnTo>
                    <a:cubicBezTo>
                      <a:pt x="200166" y="69739"/>
                      <a:pt x="190035" y="68165"/>
                      <a:pt x="180986" y="68165"/>
                    </a:cubicBezTo>
                    <a:cubicBezTo>
                      <a:pt x="130428" y="68165"/>
                      <a:pt x="105936" y="113411"/>
                      <a:pt x="96886" y="157576"/>
                    </a:cubicBezTo>
                    <a:lnTo>
                      <a:pt x="71312" y="280430"/>
                    </a:lnTo>
                    <a:lnTo>
                      <a:pt x="0" y="280430"/>
                    </a:lnTo>
                    <a:lnTo>
                      <a:pt x="48984" y="4308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: 図形 11">
                <a:extLst>
                  <a:ext uri="{FF2B5EF4-FFF2-40B4-BE49-F238E27FC236}">
                    <a16:creationId xmlns:a16="http://schemas.microsoft.com/office/drawing/2014/main" id="{77666169-D13E-4837-878B-F44D680D43F1}"/>
                  </a:ext>
                </a:extLst>
              </p:cNvPr>
              <p:cNvSpPr/>
              <p:nvPr/>
            </p:nvSpPr>
            <p:spPr>
              <a:xfrm>
                <a:off x="340920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494 w 265576"/>
                  <a:gd name="connsiteY10" fmla="*/ 116460 h 285249"/>
                  <a:gd name="connsiteX11" fmla="*/ 200068 w 265576"/>
                  <a:gd name="connsiteY11" fmla="*/ 97870 h 285249"/>
                  <a:gd name="connsiteX12" fmla="*/ 154821 w 265576"/>
                  <a:gd name="connsiteY12" fmla="*/ 52132 h 285249"/>
                  <a:gd name="connsiteX13" fmla="*/ 77706 w 265576"/>
                  <a:gd name="connsiteY13" fmla="*/ 116460 h 285249"/>
                  <a:gd name="connsiteX14" fmla="*/ 198494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494" y="116460"/>
                    </a:moveTo>
                    <a:cubicBezTo>
                      <a:pt x="199576" y="110067"/>
                      <a:pt x="200068" y="104264"/>
                      <a:pt x="200068" y="97870"/>
                    </a:cubicBezTo>
                    <a:cubicBezTo>
                      <a:pt x="200068" y="68657"/>
                      <a:pt x="184625" y="52132"/>
                      <a:pt x="154821" y="52132"/>
                    </a:cubicBezTo>
                    <a:cubicBezTo>
                      <a:pt x="110657" y="52132"/>
                      <a:pt x="91477" y="78689"/>
                      <a:pt x="77706" y="116460"/>
                    </a:cubicBezTo>
                    <a:lnTo>
                      <a:pt x="198494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DAF47480-36D5-4094-8EF8-7FF6326591A0}"/>
                  </a:ext>
                </a:extLst>
              </p:cNvPr>
              <p:cNvSpPr/>
              <p:nvPr/>
            </p:nvSpPr>
            <p:spPr>
              <a:xfrm>
                <a:off x="3803247" y="3348148"/>
                <a:ext cx="196724" cy="354103"/>
              </a:xfrm>
              <a:custGeom>
                <a:avLst/>
                <a:gdLst>
                  <a:gd name="connsiteX0" fmla="*/ 11016 w 196723"/>
                  <a:gd name="connsiteY0" fmla="*/ 81345 h 354102"/>
                  <a:gd name="connsiteX1" fmla="*/ 62656 w 196723"/>
                  <a:gd name="connsiteY1" fmla="*/ 81345 h 354102"/>
                  <a:gd name="connsiteX2" fmla="*/ 74853 w 196723"/>
                  <a:gd name="connsiteY2" fmla="*/ 24984 h 354102"/>
                  <a:gd name="connsiteX3" fmla="*/ 151477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542 w 196723"/>
                  <a:gd name="connsiteY9" fmla="*/ 279839 h 354102"/>
                  <a:gd name="connsiteX10" fmla="*/ 120690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016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016" y="81345"/>
                    </a:moveTo>
                    <a:lnTo>
                      <a:pt x="62656" y="81345"/>
                    </a:lnTo>
                    <a:lnTo>
                      <a:pt x="74853" y="24984"/>
                    </a:lnTo>
                    <a:lnTo>
                      <a:pt x="151477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542" y="269216"/>
                      <a:pt x="93542" y="279839"/>
                    </a:cubicBezTo>
                    <a:cubicBezTo>
                      <a:pt x="93542" y="296364"/>
                      <a:pt x="104755" y="306496"/>
                      <a:pt x="120690" y="306496"/>
                    </a:cubicBezTo>
                    <a:cubicBezTo>
                      <a:pt x="133477" y="306496"/>
                      <a:pt x="146264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016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: 図形 13">
                <a:extLst>
                  <a:ext uri="{FF2B5EF4-FFF2-40B4-BE49-F238E27FC236}">
                    <a16:creationId xmlns:a16="http://schemas.microsoft.com/office/drawing/2014/main" id="{2D8945EC-D9E1-43BF-B072-3AF572851C68}"/>
                  </a:ext>
                </a:extLst>
              </p:cNvPr>
              <p:cNvSpPr/>
              <p:nvPr/>
            </p:nvSpPr>
            <p:spPr>
              <a:xfrm>
                <a:off x="3980790" y="3304475"/>
                <a:ext cx="285249" cy="393447"/>
              </a:xfrm>
              <a:custGeom>
                <a:avLst/>
                <a:gdLst>
                  <a:gd name="connsiteX0" fmla="*/ 84985 w 285249"/>
                  <a:gd name="connsiteY0" fmla="*/ 0 h 393447"/>
                  <a:gd name="connsiteX1" fmla="*/ 156297 w 285249"/>
                  <a:gd name="connsiteY1" fmla="*/ 0 h 393447"/>
                  <a:gd name="connsiteX2" fmla="*/ 122264 w 285249"/>
                  <a:gd name="connsiteY2" fmla="*/ 151674 h 393447"/>
                  <a:gd name="connsiteX3" fmla="*/ 123346 w 285249"/>
                  <a:gd name="connsiteY3" fmla="*/ 151674 h 393447"/>
                  <a:gd name="connsiteX4" fmla="*/ 201052 w 285249"/>
                  <a:gd name="connsiteY4" fmla="*/ 118723 h 393447"/>
                  <a:gd name="connsiteX5" fmla="*/ 290463 w 285249"/>
                  <a:gd name="connsiteY5" fmla="*/ 206462 h 393447"/>
                  <a:gd name="connsiteX6" fmla="*/ 281413 w 285249"/>
                  <a:gd name="connsiteY6" fmla="*/ 266069 h 393447"/>
                  <a:gd name="connsiteX7" fmla="*/ 252692 w 285249"/>
                  <a:gd name="connsiteY7" fmla="*/ 399054 h 393447"/>
                  <a:gd name="connsiteX8" fmla="*/ 181379 w 285249"/>
                  <a:gd name="connsiteY8" fmla="*/ 399054 h 393447"/>
                  <a:gd name="connsiteX9" fmla="*/ 208035 w 285249"/>
                  <a:gd name="connsiteY9" fmla="*/ 269806 h 393447"/>
                  <a:gd name="connsiteX10" fmla="*/ 216003 w 285249"/>
                  <a:gd name="connsiteY10" fmla="*/ 212363 h 393447"/>
                  <a:gd name="connsiteX11" fmla="*/ 177150 w 285249"/>
                  <a:gd name="connsiteY11" fmla="*/ 174100 h 393447"/>
                  <a:gd name="connsiteX12" fmla="*/ 100526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4985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4985" y="0"/>
                    </a:moveTo>
                    <a:lnTo>
                      <a:pt x="156297" y="0"/>
                    </a:lnTo>
                    <a:lnTo>
                      <a:pt x="122264" y="151674"/>
                    </a:lnTo>
                    <a:lnTo>
                      <a:pt x="123346" y="151674"/>
                    </a:lnTo>
                    <a:cubicBezTo>
                      <a:pt x="143018" y="133575"/>
                      <a:pt x="170166" y="118723"/>
                      <a:pt x="201052" y="118723"/>
                    </a:cubicBezTo>
                    <a:cubicBezTo>
                      <a:pt x="254757" y="118723"/>
                      <a:pt x="290463" y="152264"/>
                      <a:pt x="290463" y="206462"/>
                    </a:cubicBezTo>
                    <a:cubicBezTo>
                      <a:pt x="290463" y="227216"/>
                      <a:pt x="285151" y="249052"/>
                      <a:pt x="281413" y="266069"/>
                    </a:cubicBezTo>
                    <a:lnTo>
                      <a:pt x="252692" y="399054"/>
                    </a:lnTo>
                    <a:lnTo>
                      <a:pt x="181379" y="399054"/>
                    </a:lnTo>
                    <a:lnTo>
                      <a:pt x="208035" y="269806"/>
                    </a:lnTo>
                    <a:cubicBezTo>
                      <a:pt x="211773" y="251216"/>
                      <a:pt x="216003" y="232527"/>
                      <a:pt x="216003" y="212363"/>
                    </a:cubicBezTo>
                    <a:cubicBezTo>
                      <a:pt x="216003" y="189445"/>
                      <a:pt x="200068" y="174100"/>
                      <a:pt x="177150" y="174100"/>
                    </a:cubicBezTo>
                    <a:cubicBezTo>
                      <a:pt x="127674" y="174100"/>
                      <a:pt x="109575" y="220429"/>
                      <a:pt x="100526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4985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BE06E49B-F78D-4CAE-820F-40F26D0EE9FA}"/>
                  </a:ext>
                </a:extLst>
              </p:cNvPr>
              <p:cNvSpPr/>
              <p:nvPr/>
            </p:nvSpPr>
            <p:spPr>
              <a:xfrm>
                <a:off x="4291023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70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70" y="104264"/>
                      <a:pt x="199970" y="97870"/>
                    </a:cubicBezTo>
                    <a:cubicBezTo>
                      <a:pt x="199970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: 図形 15">
                <a:extLst>
                  <a:ext uri="{FF2B5EF4-FFF2-40B4-BE49-F238E27FC236}">
                    <a16:creationId xmlns:a16="http://schemas.microsoft.com/office/drawing/2014/main" id="{26A20729-81BE-4331-B0A8-62ED03F754F7}"/>
                  </a:ext>
                </a:extLst>
              </p:cNvPr>
              <p:cNvSpPr/>
              <p:nvPr/>
            </p:nvSpPr>
            <p:spPr>
              <a:xfrm>
                <a:off x="4668831" y="3332213"/>
                <a:ext cx="383611" cy="363939"/>
              </a:xfrm>
              <a:custGeom>
                <a:avLst/>
                <a:gdLst>
                  <a:gd name="connsiteX0" fmla="*/ 79870 w 383611"/>
                  <a:gd name="connsiteY0" fmla="*/ 0 h 363938"/>
                  <a:gd name="connsiteX1" fmla="*/ 174002 w 383611"/>
                  <a:gd name="connsiteY1" fmla="*/ 0 h 363938"/>
                  <a:gd name="connsiteX2" fmla="*/ 253282 w 383611"/>
                  <a:gd name="connsiteY2" fmla="*/ 282003 h 363938"/>
                  <a:gd name="connsiteX3" fmla="*/ 254364 w 383611"/>
                  <a:gd name="connsiteY3" fmla="*/ 282003 h 363938"/>
                  <a:gd name="connsiteX4" fmla="*/ 315053 w 383611"/>
                  <a:gd name="connsiteY4" fmla="*/ 0 h 363938"/>
                  <a:gd name="connsiteX5" fmla="*/ 385283 w 383611"/>
                  <a:gd name="connsiteY5" fmla="*/ 0 h 363938"/>
                  <a:gd name="connsiteX6" fmla="*/ 304922 w 383611"/>
                  <a:gd name="connsiteY6" fmla="*/ 371316 h 363938"/>
                  <a:gd name="connsiteX7" fmla="*/ 209117 w 383611"/>
                  <a:gd name="connsiteY7" fmla="*/ 371316 h 363938"/>
                  <a:gd name="connsiteX8" fmla="*/ 131411 w 383611"/>
                  <a:gd name="connsiteY8" fmla="*/ 86657 h 363938"/>
                  <a:gd name="connsiteX9" fmla="*/ 130329 w 383611"/>
                  <a:gd name="connsiteY9" fmla="*/ 86657 h 363938"/>
                  <a:gd name="connsiteX10" fmla="*/ 71312 w 383611"/>
                  <a:gd name="connsiteY10" fmla="*/ 371316 h 363938"/>
                  <a:gd name="connsiteX11" fmla="*/ 0 w 383611"/>
                  <a:gd name="connsiteY11" fmla="*/ 371316 h 363938"/>
                  <a:gd name="connsiteX12" fmla="*/ 79870 w 383611"/>
                  <a:gd name="connsiteY12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611" h="363938">
                    <a:moveTo>
                      <a:pt x="79870" y="0"/>
                    </a:moveTo>
                    <a:lnTo>
                      <a:pt x="174002" y="0"/>
                    </a:lnTo>
                    <a:lnTo>
                      <a:pt x="253282" y="282003"/>
                    </a:lnTo>
                    <a:lnTo>
                      <a:pt x="254364" y="282003"/>
                    </a:lnTo>
                    <a:lnTo>
                      <a:pt x="315053" y="0"/>
                    </a:lnTo>
                    <a:lnTo>
                      <a:pt x="385283" y="0"/>
                    </a:lnTo>
                    <a:lnTo>
                      <a:pt x="304922" y="371316"/>
                    </a:lnTo>
                    <a:lnTo>
                      <a:pt x="209117" y="371316"/>
                    </a:lnTo>
                    <a:lnTo>
                      <a:pt x="131411" y="86657"/>
                    </a:lnTo>
                    <a:lnTo>
                      <a:pt x="130329" y="86657"/>
                    </a:lnTo>
                    <a:lnTo>
                      <a:pt x="71312" y="371316"/>
                    </a:lnTo>
                    <a:lnTo>
                      <a:pt x="0" y="371316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EF26EC4D-4F79-495F-81E4-B719AD100CDF}"/>
                  </a:ext>
                </a:extLst>
              </p:cNvPr>
              <p:cNvSpPr/>
              <p:nvPr/>
            </p:nvSpPr>
            <p:spPr>
              <a:xfrm>
                <a:off x="503758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: 図形 17">
                <a:extLst>
                  <a:ext uri="{FF2B5EF4-FFF2-40B4-BE49-F238E27FC236}">
                    <a16:creationId xmlns:a16="http://schemas.microsoft.com/office/drawing/2014/main" id="{5C6EC18A-F961-44F5-B85E-8A3D9FF46D0C}"/>
                  </a:ext>
                </a:extLst>
              </p:cNvPr>
              <p:cNvSpPr/>
              <p:nvPr/>
            </p:nvSpPr>
            <p:spPr>
              <a:xfrm>
                <a:off x="5275231" y="3429591"/>
                <a:ext cx="334430" cy="265577"/>
              </a:xfrm>
              <a:custGeom>
                <a:avLst/>
                <a:gdLst>
                  <a:gd name="connsiteX0" fmla="*/ 175674 w 334430"/>
                  <a:gd name="connsiteY0" fmla="*/ 94132 h 265576"/>
                  <a:gd name="connsiteX1" fmla="*/ 252790 w 334430"/>
                  <a:gd name="connsiteY1" fmla="*/ 0 h 265576"/>
                  <a:gd name="connsiteX2" fmla="*/ 337873 w 334430"/>
                  <a:gd name="connsiteY2" fmla="*/ 0 h 265576"/>
                  <a:gd name="connsiteX3" fmla="*/ 221314 w 334430"/>
                  <a:gd name="connsiteY3" fmla="*/ 130920 h 265576"/>
                  <a:gd name="connsiteX4" fmla="*/ 286725 w 334430"/>
                  <a:gd name="connsiteY4" fmla="*/ 274036 h 265576"/>
                  <a:gd name="connsiteX5" fmla="*/ 209019 w 334430"/>
                  <a:gd name="connsiteY5" fmla="*/ 274036 h 265576"/>
                  <a:gd name="connsiteX6" fmla="*/ 167018 w 334430"/>
                  <a:gd name="connsiteY6" fmla="*/ 169182 h 265576"/>
                  <a:gd name="connsiteX7" fmla="*/ 85083 w 334430"/>
                  <a:gd name="connsiteY7" fmla="*/ 274036 h 265576"/>
                  <a:gd name="connsiteX8" fmla="*/ 0 w 334430"/>
                  <a:gd name="connsiteY8" fmla="*/ 274036 h 265576"/>
                  <a:gd name="connsiteX9" fmla="*/ 123936 w 334430"/>
                  <a:gd name="connsiteY9" fmla="*/ 130920 h 265576"/>
                  <a:gd name="connsiteX10" fmla="*/ 65902 w 334430"/>
                  <a:gd name="connsiteY10" fmla="*/ 0 h 265576"/>
                  <a:gd name="connsiteX11" fmla="*/ 139871 w 334430"/>
                  <a:gd name="connsiteY11" fmla="*/ 0 h 265576"/>
                  <a:gd name="connsiteX12" fmla="*/ 175674 w 334430"/>
                  <a:gd name="connsiteY12" fmla="*/ 94132 h 26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4430" h="265576">
                    <a:moveTo>
                      <a:pt x="175674" y="94132"/>
                    </a:moveTo>
                    <a:lnTo>
                      <a:pt x="252790" y="0"/>
                    </a:lnTo>
                    <a:lnTo>
                      <a:pt x="337873" y="0"/>
                    </a:lnTo>
                    <a:lnTo>
                      <a:pt x="221314" y="130920"/>
                    </a:lnTo>
                    <a:lnTo>
                      <a:pt x="286725" y="274036"/>
                    </a:lnTo>
                    <a:lnTo>
                      <a:pt x="209019" y="274036"/>
                    </a:lnTo>
                    <a:lnTo>
                      <a:pt x="167018" y="169182"/>
                    </a:lnTo>
                    <a:lnTo>
                      <a:pt x="85083" y="274036"/>
                    </a:lnTo>
                    <a:lnTo>
                      <a:pt x="0" y="274036"/>
                    </a:lnTo>
                    <a:lnTo>
                      <a:pt x="123936" y="130920"/>
                    </a:lnTo>
                    <a:lnTo>
                      <a:pt x="65902" y="0"/>
                    </a:lnTo>
                    <a:lnTo>
                      <a:pt x="139871" y="0"/>
                    </a:lnTo>
                    <a:lnTo>
                      <a:pt x="175674" y="9413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: 図形 18">
                <a:extLst>
                  <a:ext uri="{FF2B5EF4-FFF2-40B4-BE49-F238E27FC236}">
                    <a16:creationId xmlns:a16="http://schemas.microsoft.com/office/drawing/2014/main" id="{83BC94BA-DD17-452B-8186-749BD5C219E0}"/>
                  </a:ext>
                </a:extLst>
              </p:cNvPr>
              <p:cNvSpPr/>
              <p:nvPr/>
            </p:nvSpPr>
            <p:spPr>
              <a:xfrm>
                <a:off x="5620973" y="3348148"/>
                <a:ext cx="196724" cy="354103"/>
              </a:xfrm>
              <a:custGeom>
                <a:avLst/>
                <a:gdLst>
                  <a:gd name="connsiteX0" fmla="*/ 11115 w 196723"/>
                  <a:gd name="connsiteY0" fmla="*/ 81345 h 354102"/>
                  <a:gd name="connsiteX1" fmla="*/ 62755 w 196723"/>
                  <a:gd name="connsiteY1" fmla="*/ 81345 h 354102"/>
                  <a:gd name="connsiteX2" fmla="*/ 74952 w 196723"/>
                  <a:gd name="connsiteY2" fmla="*/ 24984 h 354102"/>
                  <a:gd name="connsiteX3" fmla="*/ 151576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444 w 196723"/>
                  <a:gd name="connsiteY9" fmla="*/ 279839 h 354102"/>
                  <a:gd name="connsiteX10" fmla="*/ 120592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115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115" y="81345"/>
                    </a:moveTo>
                    <a:lnTo>
                      <a:pt x="62755" y="81345"/>
                    </a:lnTo>
                    <a:lnTo>
                      <a:pt x="74952" y="24984"/>
                    </a:lnTo>
                    <a:lnTo>
                      <a:pt x="151576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444" y="269216"/>
                      <a:pt x="93444" y="279839"/>
                    </a:cubicBezTo>
                    <a:cubicBezTo>
                      <a:pt x="93444" y="296364"/>
                      <a:pt x="104657" y="306496"/>
                      <a:pt x="120592" y="306496"/>
                    </a:cubicBezTo>
                    <a:cubicBezTo>
                      <a:pt x="133379" y="306496"/>
                      <a:pt x="146166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115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: 図形 19">
                <a:extLst>
                  <a:ext uri="{FF2B5EF4-FFF2-40B4-BE49-F238E27FC236}">
                    <a16:creationId xmlns:a16="http://schemas.microsoft.com/office/drawing/2014/main" id="{CAD618D7-AFD2-4479-8DC8-FEBCAF80CF6F}"/>
                  </a:ext>
                </a:extLst>
              </p:cNvPr>
              <p:cNvSpPr/>
              <p:nvPr/>
            </p:nvSpPr>
            <p:spPr>
              <a:xfrm>
                <a:off x="5941436" y="3332213"/>
                <a:ext cx="344266" cy="363939"/>
              </a:xfrm>
              <a:custGeom>
                <a:avLst/>
                <a:gdLst>
                  <a:gd name="connsiteX0" fmla="*/ 0 w 344266"/>
                  <a:gd name="connsiteY0" fmla="*/ 0 h 363938"/>
                  <a:gd name="connsiteX1" fmla="*/ 74460 w 344266"/>
                  <a:gd name="connsiteY1" fmla="*/ 0 h 363938"/>
                  <a:gd name="connsiteX2" fmla="*/ 109083 w 344266"/>
                  <a:gd name="connsiteY2" fmla="*/ 288889 h 363938"/>
                  <a:gd name="connsiteX3" fmla="*/ 110165 w 344266"/>
                  <a:gd name="connsiteY3" fmla="*/ 288889 h 363938"/>
                  <a:gd name="connsiteX4" fmla="*/ 264495 w 344266"/>
                  <a:gd name="connsiteY4" fmla="*/ 0 h 363938"/>
                  <a:gd name="connsiteX5" fmla="*/ 345349 w 344266"/>
                  <a:gd name="connsiteY5" fmla="*/ 0 h 363938"/>
                  <a:gd name="connsiteX6" fmla="*/ 137805 w 344266"/>
                  <a:gd name="connsiteY6" fmla="*/ 371316 h 363938"/>
                  <a:gd name="connsiteX7" fmla="*/ 48984 w 344266"/>
                  <a:gd name="connsiteY7" fmla="*/ 371316 h 363938"/>
                  <a:gd name="connsiteX8" fmla="*/ 0 w 344266"/>
                  <a:gd name="connsiteY8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66" h="363938">
                    <a:moveTo>
                      <a:pt x="0" y="0"/>
                    </a:moveTo>
                    <a:lnTo>
                      <a:pt x="74460" y="0"/>
                    </a:lnTo>
                    <a:lnTo>
                      <a:pt x="109083" y="288889"/>
                    </a:lnTo>
                    <a:lnTo>
                      <a:pt x="110165" y="288889"/>
                    </a:lnTo>
                    <a:lnTo>
                      <a:pt x="264495" y="0"/>
                    </a:lnTo>
                    <a:lnTo>
                      <a:pt x="345349" y="0"/>
                    </a:lnTo>
                    <a:lnTo>
                      <a:pt x="137805" y="371316"/>
                    </a:lnTo>
                    <a:lnTo>
                      <a:pt x="48984" y="371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C626F9D6-3FBD-4638-96B3-C7CB2D4D5332}"/>
                  </a:ext>
                </a:extLst>
              </p:cNvPr>
              <p:cNvSpPr/>
              <p:nvPr/>
            </p:nvSpPr>
            <p:spPr>
              <a:xfrm>
                <a:off x="6204259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6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7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6" y="0"/>
                      <a:pt x="260266" y="20263"/>
                      <a:pt x="260266" y="84591"/>
                    </a:cubicBezTo>
                    <a:cubicBezTo>
                      <a:pt x="260266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7" y="159641"/>
                      <a:pt x="68067" y="205970"/>
                    </a:cubicBezTo>
                    <a:cubicBezTo>
                      <a:pt x="68067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07BE1660-F8BB-46C6-9EDD-1A24626B8D0C}"/>
                  </a:ext>
                </a:extLst>
              </p:cNvPr>
              <p:cNvSpPr/>
              <p:nvPr/>
            </p:nvSpPr>
            <p:spPr>
              <a:xfrm>
                <a:off x="6475246" y="3304475"/>
                <a:ext cx="147543" cy="393447"/>
              </a:xfrm>
              <a:custGeom>
                <a:avLst/>
                <a:gdLst>
                  <a:gd name="connsiteX0" fmla="*/ 84591 w 147542"/>
                  <a:gd name="connsiteY0" fmla="*/ 0 h 393447"/>
                  <a:gd name="connsiteX1" fmla="*/ 155903 w 147542"/>
                  <a:gd name="connsiteY1" fmla="*/ 0 h 393447"/>
                  <a:gd name="connsiteX2" fmla="*/ 71312 w 147542"/>
                  <a:gd name="connsiteY2" fmla="*/ 399054 h 393447"/>
                  <a:gd name="connsiteX3" fmla="*/ 0 w 147542"/>
                  <a:gd name="connsiteY3" fmla="*/ 399054 h 393447"/>
                  <a:gd name="connsiteX4" fmla="*/ 84591 w 147542"/>
                  <a:gd name="connsiteY4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393447">
                    <a:moveTo>
                      <a:pt x="84591" y="0"/>
                    </a:moveTo>
                    <a:lnTo>
                      <a:pt x="155903" y="0"/>
                    </a:lnTo>
                    <a:lnTo>
                      <a:pt x="71312" y="399054"/>
                    </a:lnTo>
                    <a:lnTo>
                      <a:pt x="0" y="399054"/>
                    </a:lnTo>
                    <a:lnTo>
                      <a:pt x="8459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: 図形 22">
                <a:extLst>
                  <a:ext uri="{FF2B5EF4-FFF2-40B4-BE49-F238E27FC236}">
                    <a16:creationId xmlns:a16="http://schemas.microsoft.com/office/drawing/2014/main" id="{2702D0A4-25BF-43C3-9CB0-FB1872ED2C30}"/>
                  </a:ext>
                </a:extLst>
              </p:cNvPr>
              <p:cNvSpPr/>
              <p:nvPr/>
            </p:nvSpPr>
            <p:spPr>
              <a:xfrm>
                <a:off x="6616985" y="3429591"/>
                <a:ext cx="285249" cy="275413"/>
              </a:xfrm>
              <a:custGeom>
                <a:avLst/>
                <a:gdLst>
                  <a:gd name="connsiteX0" fmla="*/ 240003 w 285249"/>
                  <a:gd name="connsiteY0" fmla="*/ 234593 h 275413"/>
                  <a:gd name="connsiteX1" fmla="*/ 233117 w 285249"/>
                  <a:gd name="connsiteY1" fmla="*/ 273938 h 275413"/>
                  <a:gd name="connsiteX2" fmla="*/ 163379 w 285249"/>
                  <a:gd name="connsiteY2" fmla="*/ 273938 h 275413"/>
                  <a:gd name="connsiteX3" fmla="*/ 168199 w 285249"/>
                  <a:gd name="connsiteY3" fmla="*/ 247380 h 275413"/>
                  <a:gd name="connsiteX4" fmla="*/ 167117 w 285249"/>
                  <a:gd name="connsiteY4" fmla="*/ 247380 h 275413"/>
                  <a:gd name="connsiteX5" fmla="*/ 89411 w 285249"/>
                  <a:gd name="connsiteY5" fmla="*/ 280331 h 275413"/>
                  <a:gd name="connsiteX6" fmla="*/ 0 w 285249"/>
                  <a:gd name="connsiteY6" fmla="*/ 192592 h 275413"/>
                  <a:gd name="connsiteX7" fmla="*/ 9049 w 285249"/>
                  <a:gd name="connsiteY7" fmla="*/ 132985 h 275413"/>
                  <a:gd name="connsiteX8" fmla="*/ 37771 w 285249"/>
                  <a:gd name="connsiteY8" fmla="*/ 0 h 275413"/>
                  <a:gd name="connsiteX9" fmla="*/ 109083 w 285249"/>
                  <a:gd name="connsiteY9" fmla="*/ 0 h 275413"/>
                  <a:gd name="connsiteX10" fmla="*/ 82427 w 285249"/>
                  <a:gd name="connsiteY10" fmla="*/ 129247 h 275413"/>
                  <a:gd name="connsiteX11" fmla="*/ 74460 w 285249"/>
                  <a:gd name="connsiteY11" fmla="*/ 186691 h 275413"/>
                  <a:gd name="connsiteX12" fmla="*/ 113313 w 285249"/>
                  <a:gd name="connsiteY12" fmla="*/ 225052 h 275413"/>
                  <a:gd name="connsiteX13" fmla="*/ 189937 w 285249"/>
                  <a:gd name="connsiteY13" fmla="*/ 137805 h 275413"/>
                  <a:gd name="connsiteX14" fmla="*/ 219150 w 285249"/>
                  <a:gd name="connsiteY14" fmla="*/ 0 h 275413"/>
                  <a:gd name="connsiteX15" fmla="*/ 290463 w 285249"/>
                  <a:gd name="connsiteY15" fmla="*/ 0 h 275413"/>
                  <a:gd name="connsiteX16" fmla="*/ 240003 w 285249"/>
                  <a:gd name="connsiteY16" fmla="*/ 234593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249" h="275413">
                    <a:moveTo>
                      <a:pt x="240003" y="234593"/>
                    </a:moveTo>
                    <a:cubicBezTo>
                      <a:pt x="236757" y="251118"/>
                      <a:pt x="234101" y="265479"/>
                      <a:pt x="233117" y="273938"/>
                    </a:cubicBezTo>
                    <a:lnTo>
                      <a:pt x="163379" y="273938"/>
                    </a:lnTo>
                    <a:lnTo>
                      <a:pt x="168199" y="247380"/>
                    </a:lnTo>
                    <a:lnTo>
                      <a:pt x="167117" y="247380"/>
                    </a:lnTo>
                    <a:cubicBezTo>
                      <a:pt x="147444" y="265479"/>
                      <a:pt x="120296" y="280331"/>
                      <a:pt x="89411" y="280331"/>
                    </a:cubicBezTo>
                    <a:cubicBezTo>
                      <a:pt x="35705" y="280331"/>
                      <a:pt x="0" y="246790"/>
                      <a:pt x="0" y="192592"/>
                    </a:cubicBezTo>
                    <a:cubicBezTo>
                      <a:pt x="0" y="171838"/>
                      <a:pt x="5311" y="150002"/>
                      <a:pt x="9049" y="132985"/>
                    </a:cubicBezTo>
                    <a:lnTo>
                      <a:pt x="37771" y="0"/>
                    </a:lnTo>
                    <a:lnTo>
                      <a:pt x="109083" y="0"/>
                    </a:lnTo>
                    <a:lnTo>
                      <a:pt x="82427" y="129247"/>
                    </a:lnTo>
                    <a:cubicBezTo>
                      <a:pt x="78689" y="147838"/>
                      <a:pt x="74460" y="166527"/>
                      <a:pt x="74460" y="186691"/>
                    </a:cubicBezTo>
                    <a:cubicBezTo>
                      <a:pt x="74460" y="209609"/>
                      <a:pt x="90394" y="225052"/>
                      <a:pt x="113313" y="225052"/>
                    </a:cubicBezTo>
                    <a:cubicBezTo>
                      <a:pt x="162789" y="225052"/>
                      <a:pt x="180887" y="178724"/>
                      <a:pt x="189937" y="137805"/>
                    </a:cubicBezTo>
                    <a:lnTo>
                      <a:pt x="219150" y="0"/>
                    </a:lnTo>
                    <a:lnTo>
                      <a:pt x="290463" y="0"/>
                    </a:lnTo>
                    <a:lnTo>
                      <a:pt x="240003" y="234593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730C1B2B-08E3-43D3-9855-0050195E8927}"/>
                  </a:ext>
                </a:extLst>
              </p:cNvPr>
              <p:cNvSpPr/>
              <p:nvPr/>
            </p:nvSpPr>
            <p:spPr>
              <a:xfrm>
                <a:off x="6909317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0" y="279839"/>
                      <a:pt x="161116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13695E41-F056-4418-8A95-E027A1CA09C5}"/>
                  </a:ext>
                </a:extLst>
              </p:cNvPr>
              <p:cNvSpPr/>
              <p:nvPr/>
            </p:nvSpPr>
            <p:spPr>
              <a:xfrm>
                <a:off x="7171648" y="3423001"/>
                <a:ext cx="236068" cy="285249"/>
              </a:xfrm>
              <a:custGeom>
                <a:avLst/>
                <a:gdLst>
                  <a:gd name="connsiteX0" fmla="*/ 220822 w 236068"/>
                  <a:gd name="connsiteY0" fmla="*/ 65017 h 285249"/>
                  <a:gd name="connsiteX1" fmla="*/ 162297 w 236068"/>
                  <a:gd name="connsiteY1" fmla="*/ 52230 h 285249"/>
                  <a:gd name="connsiteX2" fmla="*/ 114395 w 236068"/>
                  <a:gd name="connsiteY2" fmla="*/ 79870 h 285249"/>
                  <a:gd name="connsiteX3" fmla="*/ 206953 w 236068"/>
                  <a:gd name="connsiteY3" fmla="*/ 194265 h 285249"/>
                  <a:gd name="connsiteX4" fmla="*/ 83509 w 236068"/>
                  <a:gd name="connsiteY4" fmla="*/ 286823 h 285249"/>
                  <a:gd name="connsiteX5" fmla="*/ 0 w 236068"/>
                  <a:gd name="connsiteY5" fmla="*/ 270298 h 285249"/>
                  <a:gd name="connsiteX6" fmla="*/ 15443 w 236068"/>
                  <a:gd name="connsiteY6" fmla="*/ 213347 h 285249"/>
                  <a:gd name="connsiteX7" fmla="*/ 83509 w 236068"/>
                  <a:gd name="connsiteY7" fmla="*/ 234593 h 285249"/>
                  <a:gd name="connsiteX8" fmla="*/ 132494 w 236068"/>
                  <a:gd name="connsiteY8" fmla="*/ 204298 h 285249"/>
                  <a:gd name="connsiteX9" fmla="*/ 39935 w 236068"/>
                  <a:gd name="connsiteY9" fmla="*/ 87247 h 285249"/>
                  <a:gd name="connsiteX10" fmla="*/ 158559 w 236068"/>
                  <a:gd name="connsiteY10" fmla="*/ 0 h 285249"/>
                  <a:gd name="connsiteX11" fmla="*/ 236265 w 236068"/>
                  <a:gd name="connsiteY11" fmla="*/ 11213 h 285249"/>
                  <a:gd name="connsiteX12" fmla="*/ 220822 w 236068"/>
                  <a:gd name="connsiteY12" fmla="*/ 65017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068" h="285249">
                    <a:moveTo>
                      <a:pt x="220822" y="65017"/>
                    </a:moveTo>
                    <a:cubicBezTo>
                      <a:pt x="202232" y="58132"/>
                      <a:pt x="182560" y="52230"/>
                      <a:pt x="162297" y="52230"/>
                    </a:cubicBezTo>
                    <a:cubicBezTo>
                      <a:pt x="141051" y="52230"/>
                      <a:pt x="114395" y="58033"/>
                      <a:pt x="114395" y="79870"/>
                    </a:cubicBezTo>
                    <a:cubicBezTo>
                      <a:pt x="114395" y="114493"/>
                      <a:pt x="206953" y="127280"/>
                      <a:pt x="206953" y="194265"/>
                    </a:cubicBezTo>
                    <a:cubicBezTo>
                      <a:pt x="206953" y="265577"/>
                      <a:pt x="144690" y="286823"/>
                      <a:pt x="83509" y="286823"/>
                    </a:cubicBezTo>
                    <a:cubicBezTo>
                      <a:pt x="54788" y="286823"/>
                      <a:pt x="26066" y="282594"/>
                      <a:pt x="0" y="270298"/>
                    </a:cubicBezTo>
                    <a:lnTo>
                      <a:pt x="15443" y="213347"/>
                    </a:lnTo>
                    <a:cubicBezTo>
                      <a:pt x="35705" y="224560"/>
                      <a:pt x="55869" y="234593"/>
                      <a:pt x="83509" y="234593"/>
                    </a:cubicBezTo>
                    <a:cubicBezTo>
                      <a:pt x="107411" y="234593"/>
                      <a:pt x="132494" y="226626"/>
                      <a:pt x="132494" y="204298"/>
                    </a:cubicBezTo>
                    <a:cubicBezTo>
                      <a:pt x="132494" y="160133"/>
                      <a:pt x="39935" y="155903"/>
                      <a:pt x="39935" y="87247"/>
                    </a:cubicBezTo>
                    <a:cubicBezTo>
                      <a:pt x="39935" y="22820"/>
                      <a:pt x="102198" y="0"/>
                      <a:pt x="158559" y="0"/>
                    </a:cubicBezTo>
                    <a:cubicBezTo>
                      <a:pt x="184625" y="0"/>
                      <a:pt x="211281" y="4820"/>
                      <a:pt x="236265" y="11213"/>
                    </a:cubicBezTo>
                    <a:lnTo>
                      <a:pt x="220822" y="65017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073ED6EC-F720-4C25-B5A6-F3D29F41A541}"/>
                  </a:ext>
                </a:extLst>
              </p:cNvPr>
              <p:cNvSpPr/>
              <p:nvPr/>
            </p:nvSpPr>
            <p:spPr>
              <a:xfrm>
                <a:off x="7407519" y="3332213"/>
                <a:ext cx="147543" cy="363939"/>
              </a:xfrm>
              <a:custGeom>
                <a:avLst/>
                <a:gdLst>
                  <a:gd name="connsiteX0" fmla="*/ 89903 w 147542"/>
                  <a:gd name="connsiteY0" fmla="*/ 296856 h 363938"/>
                  <a:gd name="connsiteX1" fmla="*/ 74460 w 147542"/>
                  <a:gd name="connsiteY1" fmla="*/ 371316 h 363938"/>
                  <a:gd name="connsiteX2" fmla="*/ 0 w 147542"/>
                  <a:gd name="connsiteY2" fmla="*/ 371316 h 363938"/>
                  <a:gd name="connsiteX3" fmla="*/ 15443 w 147542"/>
                  <a:gd name="connsiteY3" fmla="*/ 296856 h 363938"/>
                  <a:gd name="connsiteX4" fmla="*/ 89903 w 147542"/>
                  <a:gd name="connsiteY4" fmla="*/ 296856 h 363938"/>
                  <a:gd name="connsiteX5" fmla="*/ 72296 w 147542"/>
                  <a:gd name="connsiteY5" fmla="*/ 0 h 363938"/>
                  <a:gd name="connsiteX6" fmla="*/ 155805 w 147542"/>
                  <a:gd name="connsiteY6" fmla="*/ 0 h 363938"/>
                  <a:gd name="connsiteX7" fmla="*/ 88821 w 147542"/>
                  <a:gd name="connsiteY7" fmla="*/ 262331 h 363938"/>
                  <a:gd name="connsiteX8" fmla="*/ 29804 w 147542"/>
                  <a:gd name="connsiteY8" fmla="*/ 262331 h 363938"/>
                  <a:gd name="connsiteX9" fmla="*/ 72296 w 147542"/>
                  <a:gd name="connsiteY9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542" h="363938">
                    <a:moveTo>
                      <a:pt x="89903" y="296856"/>
                    </a:moveTo>
                    <a:lnTo>
                      <a:pt x="74460" y="371316"/>
                    </a:lnTo>
                    <a:lnTo>
                      <a:pt x="0" y="371316"/>
                    </a:lnTo>
                    <a:lnTo>
                      <a:pt x="15443" y="296856"/>
                    </a:lnTo>
                    <a:lnTo>
                      <a:pt x="89903" y="296856"/>
                    </a:lnTo>
                    <a:close/>
                    <a:moveTo>
                      <a:pt x="72296" y="0"/>
                    </a:moveTo>
                    <a:lnTo>
                      <a:pt x="155805" y="0"/>
                    </a:lnTo>
                    <a:lnTo>
                      <a:pt x="88821" y="262331"/>
                    </a:lnTo>
                    <a:lnTo>
                      <a:pt x="29804" y="262331"/>
                    </a:lnTo>
                    <a:lnTo>
                      <a:pt x="72296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5" name="フリーフォーム: 図形 4">
              <a:extLst>
                <a:ext uri="{FF2B5EF4-FFF2-40B4-BE49-F238E27FC236}">
                  <a16:creationId xmlns:a16="http://schemas.microsoft.com/office/drawing/2014/main" id="{102D2F69-8ACD-4B11-B61B-379496E4A1EA}"/>
                </a:ext>
              </a:extLst>
            </p:cNvPr>
            <p:cNvSpPr/>
            <p:nvPr/>
          </p:nvSpPr>
          <p:spPr>
            <a:xfrm>
              <a:off x="5120803" y="2676566"/>
              <a:ext cx="2616425" cy="590171"/>
            </a:xfrm>
            <a:custGeom>
              <a:avLst/>
              <a:gdLst>
                <a:gd name="connsiteX0" fmla="*/ 0 w 2616424"/>
                <a:gd name="connsiteY0" fmla="*/ 596237 h 590170"/>
                <a:gd name="connsiteX1" fmla="*/ 2620064 w 2616424"/>
                <a:gd name="connsiteY1" fmla="*/ 53870 h 590170"/>
                <a:gd name="connsiteX2" fmla="*/ 2507145 w 2616424"/>
                <a:gd name="connsiteY2" fmla="*/ 410136 h 590170"/>
                <a:gd name="connsiteX3" fmla="*/ 0 w 2616424"/>
                <a:gd name="connsiteY3" fmla="*/ 596237 h 5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424" h="590170">
                  <a:moveTo>
                    <a:pt x="0" y="596237"/>
                  </a:moveTo>
                  <a:cubicBezTo>
                    <a:pt x="779419" y="-30230"/>
                    <a:pt x="1817432" y="-64460"/>
                    <a:pt x="2620064" y="53870"/>
                  </a:cubicBezTo>
                  <a:lnTo>
                    <a:pt x="2507145" y="410136"/>
                  </a:lnTo>
                  <a:cubicBezTo>
                    <a:pt x="1952581" y="214986"/>
                    <a:pt x="882896" y="95870"/>
                    <a:pt x="0" y="596237"/>
                  </a:cubicBezTo>
                  <a:close/>
                </a:path>
              </a:pathLst>
            </a:custGeom>
            <a:gradFill>
              <a:gsLst>
                <a:gs pos="25000">
                  <a:srgbClr val="005BAC"/>
                </a:gs>
                <a:gs pos="100000">
                  <a:srgbClr val="EA5B02"/>
                </a:gs>
                <a:gs pos="52000">
                  <a:srgbClr val="E50059"/>
                </a:gs>
              </a:gsLst>
              <a:lin ang="0" scaled="1"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6A5E6269-C8BC-4716-A64D-FCB32E328BC6}"/>
                </a:ext>
              </a:extLst>
            </p:cNvPr>
            <p:cNvSpPr/>
            <p:nvPr/>
          </p:nvSpPr>
          <p:spPr>
            <a:xfrm>
              <a:off x="2164440" y="3771103"/>
              <a:ext cx="2419701" cy="413120"/>
            </a:xfrm>
            <a:custGeom>
              <a:avLst/>
              <a:gdLst>
                <a:gd name="connsiteX0" fmla="*/ 2429046 w 2419701"/>
                <a:gd name="connsiteY0" fmla="*/ 0 h 413119"/>
                <a:gd name="connsiteX1" fmla="*/ 0 w 2419701"/>
                <a:gd name="connsiteY1" fmla="*/ 350168 h 413119"/>
                <a:gd name="connsiteX2" fmla="*/ 119018 w 2419701"/>
                <a:gd name="connsiteY2" fmla="*/ 67870 h 413119"/>
                <a:gd name="connsiteX3" fmla="*/ 2429046 w 2419701"/>
                <a:gd name="connsiteY3" fmla="*/ 0 h 41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701" h="413119">
                  <a:moveTo>
                    <a:pt x="2429046" y="0"/>
                  </a:moveTo>
                  <a:cubicBezTo>
                    <a:pt x="1971368" y="313971"/>
                    <a:pt x="990405" y="527908"/>
                    <a:pt x="0" y="350168"/>
                  </a:cubicBezTo>
                  <a:lnTo>
                    <a:pt x="119018" y="67870"/>
                  </a:lnTo>
                  <a:cubicBezTo>
                    <a:pt x="1087882" y="292528"/>
                    <a:pt x="1996057" y="174887"/>
                    <a:pt x="24290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E7"/>
                </a:gs>
                <a:gs pos="47000">
                  <a:srgbClr val="005BAC"/>
                </a:gs>
              </a:gsLst>
              <a:lin ang="0" scaled="1"/>
              <a:tileRect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559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①-c 表紙（サステナビリティ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767" y="2078983"/>
            <a:ext cx="6796305" cy="442035"/>
          </a:xfrm>
          <a:noFill/>
        </p:spPr>
        <p:txBody>
          <a:bodyPr lIns="0" tIns="36000" rIns="0" bIns="36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390" y="697281"/>
            <a:ext cx="6796683" cy="344134"/>
          </a:xfrm>
        </p:spPr>
        <p:txBody>
          <a:bodyPr lIns="0" tIns="46800" rIns="90000" bIns="46800" anchor="ctr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ja-JP" altLang="en-US" dirty="0"/>
              <a:t>資料名など</a:t>
            </a:r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DC760E3-9F01-AD4C-BCF9-E22AE02BF0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389" y="5436000"/>
            <a:ext cx="6796683" cy="25200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日付</a:t>
            </a:r>
          </a:p>
        </p:txBody>
      </p:sp>
      <p:sp>
        <p:nvSpPr>
          <p:cNvPr id="16" name="テキスト プレースホルダー 14">
            <a:extLst>
              <a:ext uri="{FF2B5EF4-FFF2-40B4-BE49-F238E27FC236}">
                <a16:creationId xmlns:a16="http://schemas.microsoft.com/office/drawing/2014/main" id="{863F2344-476F-5942-A8C9-BC88457AB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765" y="4265052"/>
            <a:ext cx="6796307" cy="103755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部署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E88B4C-DA79-CC41-98E9-9182634B03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765" y="3790800"/>
            <a:ext cx="6796307" cy="342000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名前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7E17235-D718-F341-A1F6-9D65CCF7A33F}"/>
              </a:ext>
            </a:extLst>
          </p:cNvPr>
          <p:cNvCxnSpPr/>
          <p:nvPr userDrawn="1"/>
        </p:nvCxnSpPr>
        <p:spPr>
          <a:xfrm>
            <a:off x="493200" y="3439940"/>
            <a:ext cx="4464000" cy="0"/>
          </a:xfrm>
          <a:prstGeom prst="line">
            <a:avLst/>
          </a:prstGeom>
          <a:ln w="31750">
            <a:solidFill>
              <a:srgbClr val="000F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プレースホルダー 27">
            <a:extLst>
              <a:ext uri="{FF2B5EF4-FFF2-40B4-BE49-F238E27FC236}">
                <a16:creationId xmlns:a16="http://schemas.microsoft.com/office/drawing/2014/main" id="{ECFDCFCC-81B4-412A-B99E-5E25A004C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851" y="0"/>
            <a:ext cx="1913110" cy="6858000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B0AA070-14AF-46EB-B74B-E8558CBAC7D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53511" y="5975818"/>
            <a:ext cx="1926000" cy="521058"/>
            <a:chOff x="2164440" y="2676566"/>
            <a:chExt cx="5572788" cy="150765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5A0EF5B8-7EFC-4906-9B83-A7F2C6F4EA75}"/>
                </a:ext>
              </a:extLst>
            </p:cNvPr>
            <p:cNvGrpSpPr/>
            <p:nvPr userDrawn="1"/>
          </p:nvGrpSpPr>
          <p:grpSpPr>
            <a:xfrm>
              <a:off x="2346016" y="3304475"/>
              <a:ext cx="5209046" cy="404857"/>
              <a:chOff x="2346016" y="3304475"/>
              <a:chExt cx="5209046" cy="404857"/>
            </a:xfrm>
            <a:solidFill>
              <a:srgbClr val="005BAC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3400767B-7873-4DD6-8E28-21ECF395DF29}"/>
                  </a:ext>
                </a:extLst>
              </p:cNvPr>
              <p:cNvSpPr/>
              <p:nvPr/>
            </p:nvSpPr>
            <p:spPr>
              <a:xfrm>
                <a:off x="2346016" y="3325721"/>
                <a:ext cx="285249" cy="383611"/>
              </a:xfrm>
              <a:custGeom>
                <a:avLst/>
                <a:gdLst>
                  <a:gd name="connsiteX0" fmla="*/ 271282 w 285249"/>
                  <a:gd name="connsiteY0" fmla="*/ 77706 h 383611"/>
                  <a:gd name="connsiteX1" fmla="*/ 194166 w 285249"/>
                  <a:gd name="connsiteY1" fmla="*/ 58525 h 383611"/>
                  <a:gd name="connsiteX2" fmla="*/ 131903 w 285249"/>
                  <a:gd name="connsiteY2" fmla="*/ 101116 h 383611"/>
                  <a:gd name="connsiteX3" fmla="*/ 258495 w 285249"/>
                  <a:gd name="connsiteY3" fmla="*/ 260167 h 383611"/>
                  <a:gd name="connsiteX4" fmla="*/ 105837 w 285249"/>
                  <a:gd name="connsiteY4" fmla="*/ 384103 h 383611"/>
                  <a:gd name="connsiteX5" fmla="*/ 0 w 285249"/>
                  <a:gd name="connsiteY5" fmla="*/ 363349 h 383611"/>
                  <a:gd name="connsiteX6" fmla="*/ 19181 w 285249"/>
                  <a:gd name="connsiteY6" fmla="*/ 300004 h 383611"/>
                  <a:gd name="connsiteX7" fmla="*/ 110165 w 285249"/>
                  <a:gd name="connsiteY7" fmla="*/ 325578 h 383611"/>
                  <a:gd name="connsiteX8" fmla="*/ 180887 w 285249"/>
                  <a:gd name="connsiteY8" fmla="*/ 267544 h 383611"/>
                  <a:gd name="connsiteX9" fmla="*/ 54296 w 285249"/>
                  <a:gd name="connsiteY9" fmla="*/ 112231 h 383611"/>
                  <a:gd name="connsiteX10" fmla="*/ 192592 w 285249"/>
                  <a:gd name="connsiteY10" fmla="*/ 0 h 383611"/>
                  <a:gd name="connsiteX11" fmla="*/ 288889 w 285249"/>
                  <a:gd name="connsiteY11" fmla="*/ 16525 h 383611"/>
                  <a:gd name="connsiteX12" fmla="*/ 271282 w 285249"/>
                  <a:gd name="connsiteY12" fmla="*/ 77706 h 38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249" h="383611">
                    <a:moveTo>
                      <a:pt x="271282" y="77706"/>
                    </a:moveTo>
                    <a:cubicBezTo>
                      <a:pt x="249446" y="66493"/>
                      <a:pt x="221314" y="58525"/>
                      <a:pt x="194166" y="58525"/>
                    </a:cubicBezTo>
                    <a:cubicBezTo>
                      <a:pt x="167609" y="58525"/>
                      <a:pt x="131903" y="69148"/>
                      <a:pt x="131903" y="101116"/>
                    </a:cubicBezTo>
                    <a:cubicBezTo>
                      <a:pt x="131903" y="160723"/>
                      <a:pt x="258495" y="156985"/>
                      <a:pt x="258495" y="260167"/>
                    </a:cubicBezTo>
                    <a:cubicBezTo>
                      <a:pt x="258495" y="351152"/>
                      <a:pt x="187183" y="384103"/>
                      <a:pt x="105837" y="384103"/>
                    </a:cubicBezTo>
                    <a:cubicBezTo>
                      <a:pt x="70230" y="384103"/>
                      <a:pt x="33443" y="375644"/>
                      <a:pt x="0" y="363349"/>
                    </a:cubicBezTo>
                    <a:lnTo>
                      <a:pt x="19181" y="300004"/>
                    </a:lnTo>
                    <a:cubicBezTo>
                      <a:pt x="47902" y="313282"/>
                      <a:pt x="78198" y="325578"/>
                      <a:pt x="110165" y="325578"/>
                    </a:cubicBezTo>
                    <a:cubicBezTo>
                      <a:pt x="145871" y="325578"/>
                      <a:pt x="180887" y="307479"/>
                      <a:pt x="180887" y="267544"/>
                    </a:cubicBezTo>
                    <a:cubicBezTo>
                      <a:pt x="180887" y="200461"/>
                      <a:pt x="54296" y="211183"/>
                      <a:pt x="54296" y="112231"/>
                    </a:cubicBezTo>
                    <a:cubicBezTo>
                      <a:pt x="54296" y="34033"/>
                      <a:pt x="121280" y="0"/>
                      <a:pt x="192592" y="0"/>
                    </a:cubicBezTo>
                    <a:cubicBezTo>
                      <a:pt x="225052" y="0"/>
                      <a:pt x="258593" y="4230"/>
                      <a:pt x="288889" y="16525"/>
                    </a:cubicBezTo>
                    <a:lnTo>
                      <a:pt x="271282" y="77706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4CAE6936-D257-412A-95E4-30E1FF723A42}"/>
                  </a:ext>
                </a:extLst>
              </p:cNvPr>
              <p:cNvSpPr/>
              <p:nvPr/>
            </p:nvSpPr>
            <p:spPr>
              <a:xfrm>
                <a:off x="2624577" y="3304475"/>
                <a:ext cx="285249" cy="393447"/>
              </a:xfrm>
              <a:custGeom>
                <a:avLst/>
                <a:gdLst>
                  <a:gd name="connsiteX0" fmla="*/ 85181 w 285249"/>
                  <a:gd name="connsiteY0" fmla="*/ 0 h 393447"/>
                  <a:gd name="connsiteX1" fmla="*/ 156494 w 285249"/>
                  <a:gd name="connsiteY1" fmla="*/ 0 h 393447"/>
                  <a:gd name="connsiteX2" fmla="*/ 122460 w 285249"/>
                  <a:gd name="connsiteY2" fmla="*/ 151674 h 393447"/>
                  <a:gd name="connsiteX3" fmla="*/ 123542 w 285249"/>
                  <a:gd name="connsiteY3" fmla="*/ 151674 h 393447"/>
                  <a:gd name="connsiteX4" fmla="*/ 201248 w 285249"/>
                  <a:gd name="connsiteY4" fmla="*/ 118723 h 393447"/>
                  <a:gd name="connsiteX5" fmla="*/ 290659 w 285249"/>
                  <a:gd name="connsiteY5" fmla="*/ 206462 h 393447"/>
                  <a:gd name="connsiteX6" fmla="*/ 281610 w 285249"/>
                  <a:gd name="connsiteY6" fmla="*/ 266069 h 393447"/>
                  <a:gd name="connsiteX7" fmla="*/ 252888 w 285249"/>
                  <a:gd name="connsiteY7" fmla="*/ 399054 h 393447"/>
                  <a:gd name="connsiteX8" fmla="*/ 181576 w 285249"/>
                  <a:gd name="connsiteY8" fmla="*/ 399054 h 393447"/>
                  <a:gd name="connsiteX9" fmla="*/ 208134 w 285249"/>
                  <a:gd name="connsiteY9" fmla="*/ 269806 h 393447"/>
                  <a:gd name="connsiteX10" fmla="*/ 216101 w 285249"/>
                  <a:gd name="connsiteY10" fmla="*/ 212363 h 393447"/>
                  <a:gd name="connsiteX11" fmla="*/ 177248 w 285249"/>
                  <a:gd name="connsiteY11" fmla="*/ 174100 h 393447"/>
                  <a:gd name="connsiteX12" fmla="*/ 100624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5181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5181" y="0"/>
                    </a:moveTo>
                    <a:lnTo>
                      <a:pt x="156494" y="0"/>
                    </a:lnTo>
                    <a:lnTo>
                      <a:pt x="122460" y="151674"/>
                    </a:lnTo>
                    <a:lnTo>
                      <a:pt x="123542" y="151674"/>
                    </a:lnTo>
                    <a:cubicBezTo>
                      <a:pt x="143215" y="133575"/>
                      <a:pt x="170363" y="118723"/>
                      <a:pt x="201248" y="118723"/>
                    </a:cubicBezTo>
                    <a:cubicBezTo>
                      <a:pt x="254954" y="118723"/>
                      <a:pt x="290659" y="152264"/>
                      <a:pt x="290659" y="206462"/>
                    </a:cubicBezTo>
                    <a:cubicBezTo>
                      <a:pt x="290659" y="227216"/>
                      <a:pt x="285348" y="249052"/>
                      <a:pt x="281610" y="266069"/>
                    </a:cubicBezTo>
                    <a:lnTo>
                      <a:pt x="252888" y="399054"/>
                    </a:lnTo>
                    <a:lnTo>
                      <a:pt x="181576" y="399054"/>
                    </a:lnTo>
                    <a:lnTo>
                      <a:pt x="208134" y="269806"/>
                    </a:lnTo>
                    <a:cubicBezTo>
                      <a:pt x="211871" y="251216"/>
                      <a:pt x="216101" y="232527"/>
                      <a:pt x="216101" y="212363"/>
                    </a:cubicBezTo>
                    <a:cubicBezTo>
                      <a:pt x="216101" y="189445"/>
                      <a:pt x="200166" y="174100"/>
                      <a:pt x="177248" y="174100"/>
                    </a:cubicBezTo>
                    <a:cubicBezTo>
                      <a:pt x="127772" y="174100"/>
                      <a:pt x="109673" y="220429"/>
                      <a:pt x="100624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518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: 図形 27">
                <a:extLst>
                  <a:ext uri="{FF2B5EF4-FFF2-40B4-BE49-F238E27FC236}">
                    <a16:creationId xmlns:a16="http://schemas.microsoft.com/office/drawing/2014/main" id="{42ED4640-C2E7-4C8D-AE30-1CE5CF63DAF9}"/>
                  </a:ext>
                </a:extLst>
              </p:cNvPr>
              <p:cNvSpPr/>
              <p:nvPr/>
            </p:nvSpPr>
            <p:spPr>
              <a:xfrm>
                <a:off x="2926154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5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6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5" y="0"/>
                      <a:pt x="260265" y="20263"/>
                      <a:pt x="260265" y="84591"/>
                    </a:cubicBezTo>
                    <a:cubicBezTo>
                      <a:pt x="260265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6" y="159641"/>
                      <a:pt x="68066" y="205970"/>
                    </a:cubicBezTo>
                    <a:cubicBezTo>
                      <a:pt x="68066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: 図形 28">
                <a:extLst>
                  <a:ext uri="{FF2B5EF4-FFF2-40B4-BE49-F238E27FC236}">
                    <a16:creationId xmlns:a16="http://schemas.microsoft.com/office/drawing/2014/main" id="{DD9078B0-B78B-4906-BD99-CFA4BE4D3A2F}"/>
                  </a:ext>
                </a:extLst>
              </p:cNvPr>
              <p:cNvSpPr/>
              <p:nvPr/>
            </p:nvSpPr>
            <p:spPr>
              <a:xfrm>
                <a:off x="3200682" y="3423198"/>
                <a:ext cx="216396" cy="275413"/>
              </a:xfrm>
              <a:custGeom>
                <a:avLst/>
                <a:gdLst>
                  <a:gd name="connsiteX0" fmla="*/ 48984 w 216396"/>
                  <a:gd name="connsiteY0" fmla="*/ 43082 h 275413"/>
                  <a:gd name="connsiteX1" fmla="*/ 55378 w 216396"/>
                  <a:gd name="connsiteY1" fmla="*/ 6393 h 275413"/>
                  <a:gd name="connsiteX2" fmla="*/ 123444 w 216396"/>
                  <a:gd name="connsiteY2" fmla="*/ 6393 h 275413"/>
                  <a:gd name="connsiteX3" fmla="*/ 113903 w 216396"/>
                  <a:gd name="connsiteY3" fmla="*/ 58033 h 275413"/>
                  <a:gd name="connsiteX4" fmla="*/ 114985 w 216396"/>
                  <a:gd name="connsiteY4" fmla="*/ 58033 h 275413"/>
                  <a:gd name="connsiteX5" fmla="*/ 195838 w 216396"/>
                  <a:gd name="connsiteY5" fmla="*/ 0 h 275413"/>
                  <a:gd name="connsiteX6" fmla="*/ 222986 w 216396"/>
                  <a:gd name="connsiteY6" fmla="*/ 2656 h 275413"/>
                  <a:gd name="connsiteX7" fmla="*/ 208134 w 216396"/>
                  <a:gd name="connsiteY7" fmla="*/ 72394 h 275413"/>
                  <a:gd name="connsiteX8" fmla="*/ 180986 w 216396"/>
                  <a:gd name="connsiteY8" fmla="*/ 68165 h 275413"/>
                  <a:gd name="connsiteX9" fmla="*/ 96886 w 216396"/>
                  <a:gd name="connsiteY9" fmla="*/ 157576 h 275413"/>
                  <a:gd name="connsiteX10" fmla="*/ 71312 w 216396"/>
                  <a:gd name="connsiteY10" fmla="*/ 280430 h 275413"/>
                  <a:gd name="connsiteX11" fmla="*/ 0 w 216396"/>
                  <a:gd name="connsiteY11" fmla="*/ 280430 h 275413"/>
                  <a:gd name="connsiteX12" fmla="*/ 48984 w 216396"/>
                  <a:gd name="connsiteY12" fmla="*/ 43082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396" h="275413">
                    <a:moveTo>
                      <a:pt x="48984" y="43082"/>
                    </a:moveTo>
                    <a:cubicBezTo>
                      <a:pt x="51148" y="31377"/>
                      <a:pt x="53214" y="19181"/>
                      <a:pt x="55378" y="6393"/>
                    </a:cubicBezTo>
                    <a:lnTo>
                      <a:pt x="123444" y="6393"/>
                    </a:lnTo>
                    <a:lnTo>
                      <a:pt x="113903" y="58033"/>
                    </a:lnTo>
                    <a:lnTo>
                      <a:pt x="114985" y="58033"/>
                    </a:lnTo>
                    <a:cubicBezTo>
                      <a:pt x="127772" y="28230"/>
                      <a:pt x="162887" y="0"/>
                      <a:pt x="195838" y="0"/>
                    </a:cubicBezTo>
                    <a:cubicBezTo>
                      <a:pt x="204888" y="0"/>
                      <a:pt x="214429" y="492"/>
                      <a:pt x="222986" y="2656"/>
                    </a:cubicBezTo>
                    <a:lnTo>
                      <a:pt x="208134" y="72394"/>
                    </a:lnTo>
                    <a:cubicBezTo>
                      <a:pt x="200166" y="69739"/>
                      <a:pt x="190035" y="68165"/>
                      <a:pt x="180986" y="68165"/>
                    </a:cubicBezTo>
                    <a:cubicBezTo>
                      <a:pt x="130428" y="68165"/>
                      <a:pt x="105936" y="113411"/>
                      <a:pt x="96886" y="157576"/>
                    </a:cubicBezTo>
                    <a:lnTo>
                      <a:pt x="71312" y="280430"/>
                    </a:lnTo>
                    <a:lnTo>
                      <a:pt x="0" y="280430"/>
                    </a:lnTo>
                    <a:lnTo>
                      <a:pt x="48984" y="4308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: 図形 29">
                <a:extLst>
                  <a:ext uri="{FF2B5EF4-FFF2-40B4-BE49-F238E27FC236}">
                    <a16:creationId xmlns:a16="http://schemas.microsoft.com/office/drawing/2014/main" id="{4FBEF6D1-94AF-42E3-8386-D5197A887F37}"/>
                  </a:ext>
                </a:extLst>
              </p:cNvPr>
              <p:cNvSpPr/>
              <p:nvPr/>
            </p:nvSpPr>
            <p:spPr>
              <a:xfrm>
                <a:off x="340920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494 w 265576"/>
                  <a:gd name="connsiteY10" fmla="*/ 116460 h 285249"/>
                  <a:gd name="connsiteX11" fmla="*/ 200068 w 265576"/>
                  <a:gd name="connsiteY11" fmla="*/ 97870 h 285249"/>
                  <a:gd name="connsiteX12" fmla="*/ 154821 w 265576"/>
                  <a:gd name="connsiteY12" fmla="*/ 52132 h 285249"/>
                  <a:gd name="connsiteX13" fmla="*/ 77706 w 265576"/>
                  <a:gd name="connsiteY13" fmla="*/ 116460 h 285249"/>
                  <a:gd name="connsiteX14" fmla="*/ 198494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494" y="116460"/>
                    </a:moveTo>
                    <a:cubicBezTo>
                      <a:pt x="199576" y="110067"/>
                      <a:pt x="200068" y="104264"/>
                      <a:pt x="200068" y="97870"/>
                    </a:cubicBezTo>
                    <a:cubicBezTo>
                      <a:pt x="200068" y="68657"/>
                      <a:pt x="184625" y="52132"/>
                      <a:pt x="154821" y="52132"/>
                    </a:cubicBezTo>
                    <a:cubicBezTo>
                      <a:pt x="110657" y="52132"/>
                      <a:pt x="91477" y="78689"/>
                      <a:pt x="77706" y="116460"/>
                    </a:cubicBezTo>
                    <a:lnTo>
                      <a:pt x="198494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sp>
            <p:nvSpPr>
              <p:cNvPr id="31" name="フリーフォーム: 図形 30">
                <a:extLst>
                  <a:ext uri="{FF2B5EF4-FFF2-40B4-BE49-F238E27FC236}">
                    <a16:creationId xmlns:a16="http://schemas.microsoft.com/office/drawing/2014/main" id="{C4259D95-59AE-48DA-AE0A-B21E3FE628F2}"/>
                  </a:ext>
                </a:extLst>
              </p:cNvPr>
              <p:cNvSpPr/>
              <p:nvPr/>
            </p:nvSpPr>
            <p:spPr>
              <a:xfrm>
                <a:off x="3803247" y="3348148"/>
                <a:ext cx="196724" cy="354103"/>
              </a:xfrm>
              <a:custGeom>
                <a:avLst/>
                <a:gdLst>
                  <a:gd name="connsiteX0" fmla="*/ 11016 w 196723"/>
                  <a:gd name="connsiteY0" fmla="*/ 81345 h 354102"/>
                  <a:gd name="connsiteX1" fmla="*/ 62656 w 196723"/>
                  <a:gd name="connsiteY1" fmla="*/ 81345 h 354102"/>
                  <a:gd name="connsiteX2" fmla="*/ 74853 w 196723"/>
                  <a:gd name="connsiteY2" fmla="*/ 24984 h 354102"/>
                  <a:gd name="connsiteX3" fmla="*/ 151477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542 w 196723"/>
                  <a:gd name="connsiteY9" fmla="*/ 279839 h 354102"/>
                  <a:gd name="connsiteX10" fmla="*/ 120690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016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016" y="81345"/>
                    </a:moveTo>
                    <a:lnTo>
                      <a:pt x="62656" y="81345"/>
                    </a:lnTo>
                    <a:lnTo>
                      <a:pt x="74853" y="24984"/>
                    </a:lnTo>
                    <a:lnTo>
                      <a:pt x="151477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542" y="269216"/>
                      <a:pt x="93542" y="279839"/>
                    </a:cubicBezTo>
                    <a:cubicBezTo>
                      <a:pt x="93542" y="296364"/>
                      <a:pt x="104755" y="306496"/>
                      <a:pt x="120690" y="306496"/>
                    </a:cubicBezTo>
                    <a:cubicBezTo>
                      <a:pt x="133477" y="306496"/>
                      <a:pt x="146264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016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AB0DCD36-82EB-4F71-881F-5819EDE732EF}"/>
                  </a:ext>
                </a:extLst>
              </p:cNvPr>
              <p:cNvSpPr/>
              <p:nvPr/>
            </p:nvSpPr>
            <p:spPr>
              <a:xfrm>
                <a:off x="3980790" y="3304475"/>
                <a:ext cx="285249" cy="393447"/>
              </a:xfrm>
              <a:custGeom>
                <a:avLst/>
                <a:gdLst>
                  <a:gd name="connsiteX0" fmla="*/ 84985 w 285249"/>
                  <a:gd name="connsiteY0" fmla="*/ 0 h 393447"/>
                  <a:gd name="connsiteX1" fmla="*/ 156297 w 285249"/>
                  <a:gd name="connsiteY1" fmla="*/ 0 h 393447"/>
                  <a:gd name="connsiteX2" fmla="*/ 122264 w 285249"/>
                  <a:gd name="connsiteY2" fmla="*/ 151674 h 393447"/>
                  <a:gd name="connsiteX3" fmla="*/ 123346 w 285249"/>
                  <a:gd name="connsiteY3" fmla="*/ 151674 h 393447"/>
                  <a:gd name="connsiteX4" fmla="*/ 201052 w 285249"/>
                  <a:gd name="connsiteY4" fmla="*/ 118723 h 393447"/>
                  <a:gd name="connsiteX5" fmla="*/ 290463 w 285249"/>
                  <a:gd name="connsiteY5" fmla="*/ 206462 h 393447"/>
                  <a:gd name="connsiteX6" fmla="*/ 281413 w 285249"/>
                  <a:gd name="connsiteY6" fmla="*/ 266069 h 393447"/>
                  <a:gd name="connsiteX7" fmla="*/ 252692 w 285249"/>
                  <a:gd name="connsiteY7" fmla="*/ 399054 h 393447"/>
                  <a:gd name="connsiteX8" fmla="*/ 181379 w 285249"/>
                  <a:gd name="connsiteY8" fmla="*/ 399054 h 393447"/>
                  <a:gd name="connsiteX9" fmla="*/ 208035 w 285249"/>
                  <a:gd name="connsiteY9" fmla="*/ 269806 h 393447"/>
                  <a:gd name="connsiteX10" fmla="*/ 216003 w 285249"/>
                  <a:gd name="connsiteY10" fmla="*/ 212363 h 393447"/>
                  <a:gd name="connsiteX11" fmla="*/ 177150 w 285249"/>
                  <a:gd name="connsiteY11" fmla="*/ 174100 h 393447"/>
                  <a:gd name="connsiteX12" fmla="*/ 100526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4985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4985" y="0"/>
                    </a:moveTo>
                    <a:lnTo>
                      <a:pt x="156297" y="0"/>
                    </a:lnTo>
                    <a:lnTo>
                      <a:pt x="122264" y="151674"/>
                    </a:lnTo>
                    <a:lnTo>
                      <a:pt x="123346" y="151674"/>
                    </a:lnTo>
                    <a:cubicBezTo>
                      <a:pt x="143018" y="133575"/>
                      <a:pt x="170166" y="118723"/>
                      <a:pt x="201052" y="118723"/>
                    </a:cubicBezTo>
                    <a:cubicBezTo>
                      <a:pt x="254757" y="118723"/>
                      <a:pt x="290463" y="152264"/>
                      <a:pt x="290463" y="206462"/>
                    </a:cubicBezTo>
                    <a:cubicBezTo>
                      <a:pt x="290463" y="227216"/>
                      <a:pt x="285151" y="249052"/>
                      <a:pt x="281413" y="266069"/>
                    </a:cubicBezTo>
                    <a:lnTo>
                      <a:pt x="252692" y="399054"/>
                    </a:lnTo>
                    <a:lnTo>
                      <a:pt x="181379" y="399054"/>
                    </a:lnTo>
                    <a:lnTo>
                      <a:pt x="208035" y="269806"/>
                    </a:lnTo>
                    <a:cubicBezTo>
                      <a:pt x="211773" y="251216"/>
                      <a:pt x="216003" y="232527"/>
                      <a:pt x="216003" y="212363"/>
                    </a:cubicBezTo>
                    <a:cubicBezTo>
                      <a:pt x="216003" y="189445"/>
                      <a:pt x="200068" y="174100"/>
                      <a:pt x="177150" y="174100"/>
                    </a:cubicBezTo>
                    <a:cubicBezTo>
                      <a:pt x="127674" y="174100"/>
                      <a:pt x="109575" y="220429"/>
                      <a:pt x="100526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4985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: 図形 32">
                <a:extLst>
                  <a:ext uri="{FF2B5EF4-FFF2-40B4-BE49-F238E27FC236}">
                    <a16:creationId xmlns:a16="http://schemas.microsoft.com/office/drawing/2014/main" id="{51AD1292-44FB-45CB-9FF5-7561CCD82CEF}"/>
                  </a:ext>
                </a:extLst>
              </p:cNvPr>
              <p:cNvSpPr/>
              <p:nvPr/>
            </p:nvSpPr>
            <p:spPr>
              <a:xfrm>
                <a:off x="4291023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70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70" y="104264"/>
                      <a:pt x="199970" y="97870"/>
                    </a:cubicBezTo>
                    <a:cubicBezTo>
                      <a:pt x="199970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C4EB86E6-D0D0-4F61-B849-930CC15CA5E2}"/>
                  </a:ext>
                </a:extLst>
              </p:cNvPr>
              <p:cNvSpPr/>
              <p:nvPr/>
            </p:nvSpPr>
            <p:spPr>
              <a:xfrm>
                <a:off x="4668831" y="3332213"/>
                <a:ext cx="383611" cy="363939"/>
              </a:xfrm>
              <a:custGeom>
                <a:avLst/>
                <a:gdLst>
                  <a:gd name="connsiteX0" fmla="*/ 79870 w 383611"/>
                  <a:gd name="connsiteY0" fmla="*/ 0 h 363938"/>
                  <a:gd name="connsiteX1" fmla="*/ 174002 w 383611"/>
                  <a:gd name="connsiteY1" fmla="*/ 0 h 363938"/>
                  <a:gd name="connsiteX2" fmla="*/ 253282 w 383611"/>
                  <a:gd name="connsiteY2" fmla="*/ 282003 h 363938"/>
                  <a:gd name="connsiteX3" fmla="*/ 254364 w 383611"/>
                  <a:gd name="connsiteY3" fmla="*/ 282003 h 363938"/>
                  <a:gd name="connsiteX4" fmla="*/ 315053 w 383611"/>
                  <a:gd name="connsiteY4" fmla="*/ 0 h 363938"/>
                  <a:gd name="connsiteX5" fmla="*/ 385283 w 383611"/>
                  <a:gd name="connsiteY5" fmla="*/ 0 h 363938"/>
                  <a:gd name="connsiteX6" fmla="*/ 304922 w 383611"/>
                  <a:gd name="connsiteY6" fmla="*/ 371316 h 363938"/>
                  <a:gd name="connsiteX7" fmla="*/ 209117 w 383611"/>
                  <a:gd name="connsiteY7" fmla="*/ 371316 h 363938"/>
                  <a:gd name="connsiteX8" fmla="*/ 131411 w 383611"/>
                  <a:gd name="connsiteY8" fmla="*/ 86657 h 363938"/>
                  <a:gd name="connsiteX9" fmla="*/ 130329 w 383611"/>
                  <a:gd name="connsiteY9" fmla="*/ 86657 h 363938"/>
                  <a:gd name="connsiteX10" fmla="*/ 71312 w 383611"/>
                  <a:gd name="connsiteY10" fmla="*/ 371316 h 363938"/>
                  <a:gd name="connsiteX11" fmla="*/ 0 w 383611"/>
                  <a:gd name="connsiteY11" fmla="*/ 371316 h 363938"/>
                  <a:gd name="connsiteX12" fmla="*/ 79870 w 383611"/>
                  <a:gd name="connsiteY12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611" h="363938">
                    <a:moveTo>
                      <a:pt x="79870" y="0"/>
                    </a:moveTo>
                    <a:lnTo>
                      <a:pt x="174002" y="0"/>
                    </a:lnTo>
                    <a:lnTo>
                      <a:pt x="253282" y="282003"/>
                    </a:lnTo>
                    <a:lnTo>
                      <a:pt x="254364" y="282003"/>
                    </a:lnTo>
                    <a:lnTo>
                      <a:pt x="315053" y="0"/>
                    </a:lnTo>
                    <a:lnTo>
                      <a:pt x="385283" y="0"/>
                    </a:lnTo>
                    <a:lnTo>
                      <a:pt x="304922" y="371316"/>
                    </a:lnTo>
                    <a:lnTo>
                      <a:pt x="209117" y="371316"/>
                    </a:lnTo>
                    <a:lnTo>
                      <a:pt x="131411" y="86657"/>
                    </a:lnTo>
                    <a:lnTo>
                      <a:pt x="130329" y="86657"/>
                    </a:lnTo>
                    <a:lnTo>
                      <a:pt x="71312" y="371316"/>
                    </a:lnTo>
                    <a:lnTo>
                      <a:pt x="0" y="371316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: 図形 34">
                <a:extLst>
                  <a:ext uri="{FF2B5EF4-FFF2-40B4-BE49-F238E27FC236}">
                    <a16:creationId xmlns:a16="http://schemas.microsoft.com/office/drawing/2014/main" id="{566A16F1-5E0E-4806-9564-4C82203A1B83}"/>
                  </a:ext>
                </a:extLst>
              </p:cNvPr>
              <p:cNvSpPr/>
              <p:nvPr/>
            </p:nvSpPr>
            <p:spPr>
              <a:xfrm>
                <a:off x="503758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: 図形 35">
                <a:extLst>
                  <a:ext uri="{FF2B5EF4-FFF2-40B4-BE49-F238E27FC236}">
                    <a16:creationId xmlns:a16="http://schemas.microsoft.com/office/drawing/2014/main" id="{4DC872AB-8A08-441E-8B10-7C2D826CB7D0}"/>
                  </a:ext>
                </a:extLst>
              </p:cNvPr>
              <p:cNvSpPr/>
              <p:nvPr/>
            </p:nvSpPr>
            <p:spPr>
              <a:xfrm>
                <a:off x="5275231" y="3429591"/>
                <a:ext cx="334430" cy="265577"/>
              </a:xfrm>
              <a:custGeom>
                <a:avLst/>
                <a:gdLst>
                  <a:gd name="connsiteX0" fmla="*/ 175674 w 334430"/>
                  <a:gd name="connsiteY0" fmla="*/ 94132 h 265576"/>
                  <a:gd name="connsiteX1" fmla="*/ 252790 w 334430"/>
                  <a:gd name="connsiteY1" fmla="*/ 0 h 265576"/>
                  <a:gd name="connsiteX2" fmla="*/ 337873 w 334430"/>
                  <a:gd name="connsiteY2" fmla="*/ 0 h 265576"/>
                  <a:gd name="connsiteX3" fmla="*/ 221314 w 334430"/>
                  <a:gd name="connsiteY3" fmla="*/ 130920 h 265576"/>
                  <a:gd name="connsiteX4" fmla="*/ 286725 w 334430"/>
                  <a:gd name="connsiteY4" fmla="*/ 274036 h 265576"/>
                  <a:gd name="connsiteX5" fmla="*/ 209019 w 334430"/>
                  <a:gd name="connsiteY5" fmla="*/ 274036 h 265576"/>
                  <a:gd name="connsiteX6" fmla="*/ 167018 w 334430"/>
                  <a:gd name="connsiteY6" fmla="*/ 169182 h 265576"/>
                  <a:gd name="connsiteX7" fmla="*/ 85083 w 334430"/>
                  <a:gd name="connsiteY7" fmla="*/ 274036 h 265576"/>
                  <a:gd name="connsiteX8" fmla="*/ 0 w 334430"/>
                  <a:gd name="connsiteY8" fmla="*/ 274036 h 265576"/>
                  <a:gd name="connsiteX9" fmla="*/ 123936 w 334430"/>
                  <a:gd name="connsiteY9" fmla="*/ 130920 h 265576"/>
                  <a:gd name="connsiteX10" fmla="*/ 65902 w 334430"/>
                  <a:gd name="connsiteY10" fmla="*/ 0 h 265576"/>
                  <a:gd name="connsiteX11" fmla="*/ 139871 w 334430"/>
                  <a:gd name="connsiteY11" fmla="*/ 0 h 265576"/>
                  <a:gd name="connsiteX12" fmla="*/ 175674 w 334430"/>
                  <a:gd name="connsiteY12" fmla="*/ 94132 h 26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4430" h="265576">
                    <a:moveTo>
                      <a:pt x="175674" y="94132"/>
                    </a:moveTo>
                    <a:lnTo>
                      <a:pt x="252790" y="0"/>
                    </a:lnTo>
                    <a:lnTo>
                      <a:pt x="337873" y="0"/>
                    </a:lnTo>
                    <a:lnTo>
                      <a:pt x="221314" y="130920"/>
                    </a:lnTo>
                    <a:lnTo>
                      <a:pt x="286725" y="274036"/>
                    </a:lnTo>
                    <a:lnTo>
                      <a:pt x="209019" y="274036"/>
                    </a:lnTo>
                    <a:lnTo>
                      <a:pt x="167018" y="169182"/>
                    </a:lnTo>
                    <a:lnTo>
                      <a:pt x="85083" y="274036"/>
                    </a:lnTo>
                    <a:lnTo>
                      <a:pt x="0" y="274036"/>
                    </a:lnTo>
                    <a:lnTo>
                      <a:pt x="123936" y="130920"/>
                    </a:lnTo>
                    <a:lnTo>
                      <a:pt x="65902" y="0"/>
                    </a:lnTo>
                    <a:lnTo>
                      <a:pt x="139871" y="0"/>
                    </a:lnTo>
                    <a:lnTo>
                      <a:pt x="175674" y="9413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37FFA7E8-E7B9-49FF-BE94-2DF5E9C1D6BE}"/>
                  </a:ext>
                </a:extLst>
              </p:cNvPr>
              <p:cNvSpPr/>
              <p:nvPr/>
            </p:nvSpPr>
            <p:spPr>
              <a:xfrm>
                <a:off x="5620973" y="3348148"/>
                <a:ext cx="196724" cy="354103"/>
              </a:xfrm>
              <a:custGeom>
                <a:avLst/>
                <a:gdLst>
                  <a:gd name="connsiteX0" fmla="*/ 11115 w 196723"/>
                  <a:gd name="connsiteY0" fmla="*/ 81345 h 354102"/>
                  <a:gd name="connsiteX1" fmla="*/ 62755 w 196723"/>
                  <a:gd name="connsiteY1" fmla="*/ 81345 h 354102"/>
                  <a:gd name="connsiteX2" fmla="*/ 74952 w 196723"/>
                  <a:gd name="connsiteY2" fmla="*/ 24984 h 354102"/>
                  <a:gd name="connsiteX3" fmla="*/ 151576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444 w 196723"/>
                  <a:gd name="connsiteY9" fmla="*/ 279839 h 354102"/>
                  <a:gd name="connsiteX10" fmla="*/ 120592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115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115" y="81345"/>
                    </a:moveTo>
                    <a:lnTo>
                      <a:pt x="62755" y="81345"/>
                    </a:lnTo>
                    <a:lnTo>
                      <a:pt x="74952" y="24984"/>
                    </a:lnTo>
                    <a:lnTo>
                      <a:pt x="151576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444" y="269216"/>
                      <a:pt x="93444" y="279839"/>
                    </a:cubicBezTo>
                    <a:cubicBezTo>
                      <a:pt x="93444" y="296364"/>
                      <a:pt x="104657" y="306496"/>
                      <a:pt x="120592" y="306496"/>
                    </a:cubicBezTo>
                    <a:cubicBezTo>
                      <a:pt x="133379" y="306496"/>
                      <a:pt x="146166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115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: 図形 37">
                <a:extLst>
                  <a:ext uri="{FF2B5EF4-FFF2-40B4-BE49-F238E27FC236}">
                    <a16:creationId xmlns:a16="http://schemas.microsoft.com/office/drawing/2014/main" id="{D313EE2D-C011-4F95-9B1E-A18959E6B5AD}"/>
                  </a:ext>
                </a:extLst>
              </p:cNvPr>
              <p:cNvSpPr/>
              <p:nvPr/>
            </p:nvSpPr>
            <p:spPr>
              <a:xfrm>
                <a:off x="5941436" y="3332213"/>
                <a:ext cx="344266" cy="363939"/>
              </a:xfrm>
              <a:custGeom>
                <a:avLst/>
                <a:gdLst>
                  <a:gd name="connsiteX0" fmla="*/ 0 w 344266"/>
                  <a:gd name="connsiteY0" fmla="*/ 0 h 363938"/>
                  <a:gd name="connsiteX1" fmla="*/ 74460 w 344266"/>
                  <a:gd name="connsiteY1" fmla="*/ 0 h 363938"/>
                  <a:gd name="connsiteX2" fmla="*/ 109083 w 344266"/>
                  <a:gd name="connsiteY2" fmla="*/ 288889 h 363938"/>
                  <a:gd name="connsiteX3" fmla="*/ 110165 w 344266"/>
                  <a:gd name="connsiteY3" fmla="*/ 288889 h 363938"/>
                  <a:gd name="connsiteX4" fmla="*/ 264495 w 344266"/>
                  <a:gd name="connsiteY4" fmla="*/ 0 h 363938"/>
                  <a:gd name="connsiteX5" fmla="*/ 345349 w 344266"/>
                  <a:gd name="connsiteY5" fmla="*/ 0 h 363938"/>
                  <a:gd name="connsiteX6" fmla="*/ 137805 w 344266"/>
                  <a:gd name="connsiteY6" fmla="*/ 371316 h 363938"/>
                  <a:gd name="connsiteX7" fmla="*/ 48984 w 344266"/>
                  <a:gd name="connsiteY7" fmla="*/ 371316 h 363938"/>
                  <a:gd name="connsiteX8" fmla="*/ 0 w 344266"/>
                  <a:gd name="connsiteY8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66" h="363938">
                    <a:moveTo>
                      <a:pt x="0" y="0"/>
                    </a:moveTo>
                    <a:lnTo>
                      <a:pt x="74460" y="0"/>
                    </a:lnTo>
                    <a:lnTo>
                      <a:pt x="109083" y="288889"/>
                    </a:lnTo>
                    <a:lnTo>
                      <a:pt x="110165" y="288889"/>
                    </a:lnTo>
                    <a:lnTo>
                      <a:pt x="264495" y="0"/>
                    </a:lnTo>
                    <a:lnTo>
                      <a:pt x="345349" y="0"/>
                    </a:lnTo>
                    <a:lnTo>
                      <a:pt x="137805" y="371316"/>
                    </a:lnTo>
                    <a:lnTo>
                      <a:pt x="48984" y="371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: 図形 38">
                <a:extLst>
                  <a:ext uri="{FF2B5EF4-FFF2-40B4-BE49-F238E27FC236}">
                    <a16:creationId xmlns:a16="http://schemas.microsoft.com/office/drawing/2014/main" id="{A01F3CAF-E943-40A1-8098-47FD7B9A9D16}"/>
                  </a:ext>
                </a:extLst>
              </p:cNvPr>
              <p:cNvSpPr/>
              <p:nvPr/>
            </p:nvSpPr>
            <p:spPr>
              <a:xfrm>
                <a:off x="6204259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6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7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6" y="0"/>
                      <a:pt x="260266" y="20263"/>
                      <a:pt x="260266" y="84591"/>
                    </a:cubicBezTo>
                    <a:cubicBezTo>
                      <a:pt x="260266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7" y="159641"/>
                      <a:pt x="68067" y="205970"/>
                    </a:cubicBezTo>
                    <a:cubicBezTo>
                      <a:pt x="68067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90A2960F-9E04-4D26-93CD-2E81CAF57E44}"/>
                  </a:ext>
                </a:extLst>
              </p:cNvPr>
              <p:cNvSpPr/>
              <p:nvPr/>
            </p:nvSpPr>
            <p:spPr>
              <a:xfrm>
                <a:off x="6475246" y="3304475"/>
                <a:ext cx="147543" cy="393447"/>
              </a:xfrm>
              <a:custGeom>
                <a:avLst/>
                <a:gdLst>
                  <a:gd name="connsiteX0" fmla="*/ 84591 w 147542"/>
                  <a:gd name="connsiteY0" fmla="*/ 0 h 393447"/>
                  <a:gd name="connsiteX1" fmla="*/ 155903 w 147542"/>
                  <a:gd name="connsiteY1" fmla="*/ 0 h 393447"/>
                  <a:gd name="connsiteX2" fmla="*/ 71312 w 147542"/>
                  <a:gd name="connsiteY2" fmla="*/ 399054 h 393447"/>
                  <a:gd name="connsiteX3" fmla="*/ 0 w 147542"/>
                  <a:gd name="connsiteY3" fmla="*/ 399054 h 393447"/>
                  <a:gd name="connsiteX4" fmla="*/ 84591 w 147542"/>
                  <a:gd name="connsiteY4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393447">
                    <a:moveTo>
                      <a:pt x="84591" y="0"/>
                    </a:moveTo>
                    <a:lnTo>
                      <a:pt x="155903" y="0"/>
                    </a:lnTo>
                    <a:lnTo>
                      <a:pt x="71312" y="399054"/>
                    </a:lnTo>
                    <a:lnTo>
                      <a:pt x="0" y="399054"/>
                    </a:lnTo>
                    <a:lnTo>
                      <a:pt x="8459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: 図形 40">
                <a:extLst>
                  <a:ext uri="{FF2B5EF4-FFF2-40B4-BE49-F238E27FC236}">
                    <a16:creationId xmlns:a16="http://schemas.microsoft.com/office/drawing/2014/main" id="{C1CF29C8-A5ED-4021-8438-CD5FC5B2906A}"/>
                  </a:ext>
                </a:extLst>
              </p:cNvPr>
              <p:cNvSpPr/>
              <p:nvPr/>
            </p:nvSpPr>
            <p:spPr>
              <a:xfrm>
                <a:off x="6616985" y="3429591"/>
                <a:ext cx="285249" cy="275413"/>
              </a:xfrm>
              <a:custGeom>
                <a:avLst/>
                <a:gdLst>
                  <a:gd name="connsiteX0" fmla="*/ 240003 w 285249"/>
                  <a:gd name="connsiteY0" fmla="*/ 234593 h 275413"/>
                  <a:gd name="connsiteX1" fmla="*/ 233117 w 285249"/>
                  <a:gd name="connsiteY1" fmla="*/ 273938 h 275413"/>
                  <a:gd name="connsiteX2" fmla="*/ 163379 w 285249"/>
                  <a:gd name="connsiteY2" fmla="*/ 273938 h 275413"/>
                  <a:gd name="connsiteX3" fmla="*/ 168199 w 285249"/>
                  <a:gd name="connsiteY3" fmla="*/ 247380 h 275413"/>
                  <a:gd name="connsiteX4" fmla="*/ 167117 w 285249"/>
                  <a:gd name="connsiteY4" fmla="*/ 247380 h 275413"/>
                  <a:gd name="connsiteX5" fmla="*/ 89411 w 285249"/>
                  <a:gd name="connsiteY5" fmla="*/ 280331 h 275413"/>
                  <a:gd name="connsiteX6" fmla="*/ 0 w 285249"/>
                  <a:gd name="connsiteY6" fmla="*/ 192592 h 275413"/>
                  <a:gd name="connsiteX7" fmla="*/ 9049 w 285249"/>
                  <a:gd name="connsiteY7" fmla="*/ 132985 h 275413"/>
                  <a:gd name="connsiteX8" fmla="*/ 37771 w 285249"/>
                  <a:gd name="connsiteY8" fmla="*/ 0 h 275413"/>
                  <a:gd name="connsiteX9" fmla="*/ 109083 w 285249"/>
                  <a:gd name="connsiteY9" fmla="*/ 0 h 275413"/>
                  <a:gd name="connsiteX10" fmla="*/ 82427 w 285249"/>
                  <a:gd name="connsiteY10" fmla="*/ 129247 h 275413"/>
                  <a:gd name="connsiteX11" fmla="*/ 74460 w 285249"/>
                  <a:gd name="connsiteY11" fmla="*/ 186691 h 275413"/>
                  <a:gd name="connsiteX12" fmla="*/ 113313 w 285249"/>
                  <a:gd name="connsiteY12" fmla="*/ 225052 h 275413"/>
                  <a:gd name="connsiteX13" fmla="*/ 189937 w 285249"/>
                  <a:gd name="connsiteY13" fmla="*/ 137805 h 275413"/>
                  <a:gd name="connsiteX14" fmla="*/ 219150 w 285249"/>
                  <a:gd name="connsiteY14" fmla="*/ 0 h 275413"/>
                  <a:gd name="connsiteX15" fmla="*/ 290463 w 285249"/>
                  <a:gd name="connsiteY15" fmla="*/ 0 h 275413"/>
                  <a:gd name="connsiteX16" fmla="*/ 240003 w 285249"/>
                  <a:gd name="connsiteY16" fmla="*/ 234593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249" h="275413">
                    <a:moveTo>
                      <a:pt x="240003" y="234593"/>
                    </a:moveTo>
                    <a:cubicBezTo>
                      <a:pt x="236757" y="251118"/>
                      <a:pt x="234101" y="265479"/>
                      <a:pt x="233117" y="273938"/>
                    </a:cubicBezTo>
                    <a:lnTo>
                      <a:pt x="163379" y="273938"/>
                    </a:lnTo>
                    <a:lnTo>
                      <a:pt x="168199" y="247380"/>
                    </a:lnTo>
                    <a:lnTo>
                      <a:pt x="167117" y="247380"/>
                    </a:lnTo>
                    <a:cubicBezTo>
                      <a:pt x="147444" y="265479"/>
                      <a:pt x="120296" y="280331"/>
                      <a:pt x="89411" y="280331"/>
                    </a:cubicBezTo>
                    <a:cubicBezTo>
                      <a:pt x="35705" y="280331"/>
                      <a:pt x="0" y="246790"/>
                      <a:pt x="0" y="192592"/>
                    </a:cubicBezTo>
                    <a:cubicBezTo>
                      <a:pt x="0" y="171838"/>
                      <a:pt x="5311" y="150002"/>
                      <a:pt x="9049" y="132985"/>
                    </a:cubicBezTo>
                    <a:lnTo>
                      <a:pt x="37771" y="0"/>
                    </a:lnTo>
                    <a:lnTo>
                      <a:pt x="109083" y="0"/>
                    </a:lnTo>
                    <a:lnTo>
                      <a:pt x="82427" y="129247"/>
                    </a:lnTo>
                    <a:cubicBezTo>
                      <a:pt x="78689" y="147838"/>
                      <a:pt x="74460" y="166527"/>
                      <a:pt x="74460" y="186691"/>
                    </a:cubicBezTo>
                    <a:cubicBezTo>
                      <a:pt x="74460" y="209609"/>
                      <a:pt x="90394" y="225052"/>
                      <a:pt x="113313" y="225052"/>
                    </a:cubicBezTo>
                    <a:cubicBezTo>
                      <a:pt x="162789" y="225052"/>
                      <a:pt x="180887" y="178724"/>
                      <a:pt x="189937" y="137805"/>
                    </a:cubicBezTo>
                    <a:lnTo>
                      <a:pt x="219150" y="0"/>
                    </a:lnTo>
                    <a:lnTo>
                      <a:pt x="290463" y="0"/>
                    </a:lnTo>
                    <a:lnTo>
                      <a:pt x="240003" y="234593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: 図形 41">
                <a:extLst>
                  <a:ext uri="{FF2B5EF4-FFF2-40B4-BE49-F238E27FC236}">
                    <a16:creationId xmlns:a16="http://schemas.microsoft.com/office/drawing/2014/main" id="{B449EACD-AFC0-489A-8B68-95B88059D218}"/>
                  </a:ext>
                </a:extLst>
              </p:cNvPr>
              <p:cNvSpPr/>
              <p:nvPr/>
            </p:nvSpPr>
            <p:spPr>
              <a:xfrm>
                <a:off x="6909317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0" y="279839"/>
                      <a:pt x="161116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B0894E42-A863-41EF-B9A7-49E968E9D538}"/>
                  </a:ext>
                </a:extLst>
              </p:cNvPr>
              <p:cNvSpPr/>
              <p:nvPr/>
            </p:nvSpPr>
            <p:spPr>
              <a:xfrm>
                <a:off x="7171648" y="3423001"/>
                <a:ext cx="236068" cy="285249"/>
              </a:xfrm>
              <a:custGeom>
                <a:avLst/>
                <a:gdLst>
                  <a:gd name="connsiteX0" fmla="*/ 220822 w 236068"/>
                  <a:gd name="connsiteY0" fmla="*/ 65017 h 285249"/>
                  <a:gd name="connsiteX1" fmla="*/ 162297 w 236068"/>
                  <a:gd name="connsiteY1" fmla="*/ 52230 h 285249"/>
                  <a:gd name="connsiteX2" fmla="*/ 114395 w 236068"/>
                  <a:gd name="connsiteY2" fmla="*/ 79870 h 285249"/>
                  <a:gd name="connsiteX3" fmla="*/ 206953 w 236068"/>
                  <a:gd name="connsiteY3" fmla="*/ 194265 h 285249"/>
                  <a:gd name="connsiteX4" fmla="*/ 83509 w 236068"/>
                  <a:gd name="connsiteY4" fmla="*/ 286823 h 285249"/>
                  <a:gd name="connsiteX5" fmla="*/ 0 w 236068"/>
                  <a:gd name="connsiteY5" fmla="*/ 270298 h 285249"/>
                  <a:gd name="connsiteX6" fmla="*/ 15443 w 236068"/>
                  <a:gd name="connsiteY6" fmla="*/ 213347 h 285249"/>
                  <a:gd name="connsiteX7" fmla="*/ 83509 w 236068"/>
                  <a:gd name="connsiteY7" fmla="*/ 234593 h 285249"/>
                  <a:gd name="connsiteX8" fmla="*/ 132494 w 236068"/>
                  <a:gd name="connsiteY8" fmla="*/ 204298 h 285249"/>
                  <a:gd name="connsiteX9" fmla="*/ 39935 w 236068"/>
                  <a:gd name="connsiteY9" fmla="*/ 87247 h 285249"/>
                  <a:gd name="connsiteX10" fmla="*/ 158559 w 236068"/>
                  <a:gd name="connsiteY10" fmla="*/ 0 h 285249"/>
                  <a:gd name="connsiteX11" fmla="*/ 236265 w 236068"/>
                  <a:gd name="connsiteY11" fmla="*/ 11213 h 285249"/>
                  <a:gd name="connsiteX12" fmla="*/ 220822 w 236068"/>
                  <a:gd name="connsiteY12" fmla="*/ 65017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068" h="285249">
                    <a:moveTo>
                      <a:pt x="220822" y="65017"/>
                    </a:moveTo>
                    <a:cubicBezTo>
                      <a:pt x="202232" y="58132"/>
                      <a:pt x="182560" y="52230"/>
                      <a:pt x="162297" y="52230"/>
                    </a:cubicBezTo>
                    <a:cubicBezTo>
                      <a:pt x="141051" y="52230"/>
                      <a:pt x="114395" y="58033"/>
                      <a:pt x="114395" y="79870"/>
                    </a:cubicBezTo>
                    <a:cubicBezTo>
                      <a:pt x="114395" y="114493"/>
                      <a:pt x="206953" y="127280"/>
                      <a:pt x="206953" y="194265"/>
                    </a:cubicBezTo>
                    <a:cubicBezTo>
                      <a:pt x="206953" y="265577"/>
                      <a:pt x="144690" y="286823"/>
                      <a:pt x="83509" y="286823"/>
                    </a:cubicBezTo>
                    <a:cubicBezTo>
                      <a:pt x="54788" y="286823"/>
                      <a:pt x="26066" y="282594"/>
                      <a:pt x="0" y="270298"/>
                    </a:cubicBezTo>
                    <a:lnTo>
                      <a:pt x="15443" y="213347"/>
                    </a:lnTo>
                    <a:cubicBezTo>
                      <a:pt x="35705" y="224560"/>
                      <a:pt x="55869" y="234593"/>
                      <a:pt x="83509" y="234593"/>
                    </a:cubicBezTo>
                    <a:cubicBezTo>
                      <a:pt x="107411" y="234593"/>
                      <a:pt x="132494" y="226626"/>
                      <a:pt x="132494" y="204298"/>
                    </a:cubicBezTo>
                    <a:cubicBezTo>
                      <a:pt x="132494" y="160133"/>
                      <a:pt x="39935" y="155903"/>
                      <a:pt x="39935" y="87247"/>
                    </a:cubicBezTo>
                    <a:cubicBezTo>
                      <a:pt x="39935" y="22820"/>
                      <a:pt x="102198" y="0"/>
                      <a:pt x="158559" y="0"/>
                    </a:cubicBezTo>
                    <a:cubicBezTo>
                      <a:pt x="184625" y="0"/>
                      <a:pt x="211281" y="4820"/>
                      <a:pt x="236265" y="11213"/>
                    </a:cubicBezTo>
                    <a:lnTo>
                      <a:pt x="220822" y="65017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: 図形 43">
                <a:extLst>
                  <a:ext uri="{FF2B5EF4-FFF2-40B4-BE49-F238E27FC236}">
                    <a16:creationId xmlns:a16="http://schemas.microsoft.com/office/drawing/2014/main" id="{8CDFB776-BD4E-463C-987B-EC17100C4422}"/>
                  </a:ext>
                </a:extLst>
              </p:cNvPr>
              <p:cNvSpPr/>
              <p:nvPr/>
            </p:nvSpPr>
            <p:spPr>
              <a:xfrm>
                <a:off x="7407519" y="3332213"/>
                <a:ext cx="147543" cy="363939"/>
              </a:xfrm>
              <a:custGeom>
                <a:avLst/>
                <a:gdLst>
                  <a:gd name="connsiteX0" fmla="*/ 89903 w 147542"/>
                  <a:gd name="connsiteY0" fmla="*/ 296856 h 363938"/>
                  <a:gd name="connsiteX1" fmla="*/ 74460 w 147542"/>
                  <a:gd name="connsiteY1" fmla="*/ 371316 h 363938"/>
                  <a:gd name="connsiteX2" fmla="*/ 0 w 147542"/>
                  <a:gd name="connsiteY2" fmla="*/ 371316 h 363938"/>
                  <a:gd name="connsiteX3" fmla="*/ 15443 w 147542"/>
                  <a:gd name="connsiteY3" fmla="*/ 296856 h 363938"/>
                  <a:gd name="connsiteX4" fmla="*/ 89903 w 147542"/>
                  <a:gd name="connsiteY4" fmla="*/ 296856 h 363938"/>
                  <a:gd name="connsiteX5" fmla="*/ 72296 w 147542"/>
                  <a:gd name="connsiteY5" fmla="*/ 0 h 363938"/>
                  <a:gd name="connsiteX6" fmla="*/ 155805 w 147542"/>
                  <a:gd name="connsiteY6" fmla="*/ 0 h 363938"/>
                  <a:gd name="connsiteX7" fmla="*/ 88821 w 147542"/>
                  <a:gd name="connsiteY7" fmla="*/ 262331 h 363938"/>
                  <a:gd name="connsiteX8" fmla="*/ 29804 w 147542"/>
                  <a:gd name="connsiteY8" fmla="*/ 262331 h 363938"/>
                  <a:gd name="connsiteX9" fmla="*/ 72296 w 147542"/>
                  <a:gd name="connsiteY9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542" h="363938">
                    <a:moveTo>
                      <a:pt x="89903" y="296856"/>
                    </a:moveTo>
                    <a:lnTo>
                      <a:pt x="74460" y="371316"/>
                    </a:lnTo>
                    <a:lnTo>
                      <a:pt x="0" y="371316"/>
                    </a:lnTo>
                    <a:lnTo>
                      <a:pt x="15443" y="296856"/>
                    </a:lnTo>
                    <a:lnTo>
                      <a:pt x="89903" y="296856"/>
                    </a:lnTo>
                    <a:close/>
                    <a:moveTo>
                      <a:pt x="72296" y="0"/>
                    </a:moveTo>
                    <a:lnTo>
                      <a:pt x="155805" y="0"/>
                    </a:lnTo>
                    <a:lnTo>
                      <a:pt x="88821" y="262331"/>
                    </a:lnTo>
                    <a:lnTo>
                      <a:pt x="29804" y="262331"/>
                    </a:lnTo>
                    <a:lnTo>
                      <a:pt x="72296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90DE10B2-EEFE-4FCE-806B-51EDAFD4CCDF}"/>
                </a:ext>
              </a:extLst>
            </p:cNvPr>
            <p:cNvSpPr/>
            <p:nvPr/>
          </p:nvSpPr>
          <p:spPr>
            <a:xfrm>
              <a:off x="5120803" y="2676566"/>
              <a:ext cx="2616425" cy="590171"/>
            </a:xfrm>
            <a:custGeom>
              <a:avLst/>
              <a:gdLst>
                <a:gd name="connsiteX0" fmla="*/ 0 w 2616424"/>
                <a:gd name="connsiteY0" fmla="*/ 596237 h 590170"/>
                <a:gd name="connsiteX1" fmla="*/ 2620064 w 2616424"/>
                <a:gd name="connsiteY1" fmla="*/ 53870 h 590170"/>
                <a:gd name="connsiteX2" fmla="*/ 2507145 w 2616424"/>
                <a:gd name="connsiteY2" fmla="*/ 410136 h 590170"/>
                <a:gd name="connsiteX3" fmla="*/ 0 w 2616424"/>
                <a:gd name="connsiteY3" fmla="*/ 596237 h 5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424" h="590170">
                  <a:moveTo>
                    <a:pt x="0" y="596237"/>
                  </a:moveTo>
                  <a:cubicBezTo>
                    <a:pt x="779419" y="-30230"/>
                    <a:pt x="1817432" y="-64460"/>
                    <a:pt x="2620064" y="53870"/>
                  </a:cubicBezTo>
                  <a:lnTo>
                    <a:pt x="2507145" y="410136"/>
                  </a:lnTo>
                  <a:cubicBezTo>
                    <a:pt x="1952581" y="214986"/>
                    <a:pt x="882896" y="95870"/>
                    <a:pt x="0" y="596237"/>
                  </a:cubicBezTo>
                  <a:close/>
                </a:path>
              </a:pathLst>
            </a:custGeom>
            <a:gradFill>
              <a:gsLst>
                <a:gs pos="25000">
                  <a:srgbClr val="005BAC"/>
                </a:gs>
                <a:gs pos="100000">
                  <a:srgbClr val="EA5B02"/>
                </a:gs>
                <a:gs pos="52000">
                  <a:srgbClr val="E50059"/>
                </a:gs>
              </a:gsLst>
              <a:lin ang="0" scaled="1"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BE03C359-4044-4353-A428-DB7C33C66A5A}"/>
                </a:ext>
              </a:extLst>
            </p:cNvPr>
            <p:cNvSpPr/>
            <p:nvPr/>
          </p:nvSpPr>
          <p:spPr>
            <a:xfrm>
              <a:off x="2164440" y="3771103"/>
              <a:ext cx="2419701" cy="413120"/>
            </a:xfrm>
            <a:custGeom>
              <a:avLst/>
              <a:gdLst>
                <a:gd name="connsiteX0" fmla="*/ 2429046 w 2419701"/>
                <a:gd name="connsiteY0" fmla="*/ 0 h 413119"/>
                <a:gd name="connsiteX1" fmla="*/ 0 w 2419701"/>
                <a:gd name="connsiteY1" fmla="*/ 350168 h 413119"/>
                <a:gd name="connsiteX2" fmla="*/ 119018 w 2419701"/>
                <a:gd name="connsiteY2" fmla="*/ 67870 h 413119"/>
                <a:gd name="connsiteX3" fmla="*/ 2429046 w 2419701"/>
                <a:gd name="connsiteY3" fmla="*/ 0 h 41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701" h="413119">
                  <a:moveTo>
                    <a:pt x="2429046" y="0"/>
                  </a:moveTo>
                  <a:cubicBezTo>
                    <a:pt x="1971368" y="313971"/>
                    <a:pt x="990405" y="527908"/>
                    <a:pt x="0" y="350168"/>
                  </a:cubicBezTo>
                  <a:lnTo>
                    <a:pt x="119018" y="67870"/>
                  </a:lnTo>
                  <a:cubicBezTo>
                    <a:pt x="1087882" y="292528"/>
                    <a:pt x="1996057" y="174887"/>
                    <a:pt x="24290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E7"/>
                </a:gs>
                <a:gs pos="47000">
                  <a:srgbClr val="005BAC"/>
                </a:gs>
              </a:gsLst>
              <a:lin ang="0" scaled="1"/>
              <a:tileRect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4" y="6043095"/>
            <a:ext cx="2232000" cy="4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②-a 表紙+サブタイトル（デジタル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768" y="2156184"/>
            <a:ext cx="6796304" cy="442035"/>
          </a:xfrm>
          <a:noFill/>
        </p:spPr>
        <p:txBody>
          <a:bodyPr lIns="0" tIns="36000" rIns="0" bIns="36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389" y="418974"/>
            <a:ext cx="6796683" cy="344134"/>
          </a:xfrm>
        </p:spPr>
        <p:txBody>
          <a:bodyPr lIns="0" tIns="46800" rIns="90000" bIns="46800" anchor="ctr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ja-JP" altLang="en-US" dirty="0"/>
              <a:t>資料名など</a:t>
            </a:r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DC760E3-9F01-AD4C-BCF9-E22AE02BF0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389" y="5436000"/>
            <a:ext cx="6796683" cy="25200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日付</a:t>
            </a:r>
          </a:p>
        </p:txBody>
      </p:sp>
      <p:sp>
        <p:nvSpPr>
          <p:cNvPr id="16" name="テキスト プレースホルダー 14">
            <a:extLst>
              <a:ext uri="{FF2B5EF4-FFF2-40B4-BE49-F238E27FC236}">
                <a16:creationId xmlns:a16="http://schemas.microsoft.com/office/drawing/2014/main" id="{863F2344-476F-5942-A8C9-BC88457AB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765" y="4265052"/>
            <a:ext cx="6796307" cy="103755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/>
              <a:t>部署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E88B4C-DA79-CC41-98E9-9182634B03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765" y="3790800"/>
            <a:ext cx="6796307" cy="342000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名前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41877E83-27AD-F84F-8D0E-74403068DF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766" y="1189666"/>
            <a:ext cx="6796306" cy="349702"/>
          </a:xfrm>
        </p:spPr>
        <p:txBody>
          <a:bodyPr lIns="0" tIns="36000" rIns="0" bIns="36000" anchor="ctr">
            <a:spAutoFit/>
          </a:bodyPr>
          <a:lstStyle>
            <a:lvl1pPr marL="0" indent="0">
              <a:spcBef>
                <a:spcPts val="0"/>
              </a:spcBef>
              <a:buNone/>
              <a:defRPr sz="1800" b="1" i="0" baseline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サブタイトル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7E17235-D718-F341-A1F6-9D65CCF7A33F}"/>
              </a:ext>
            </a:extLst>
          </p:cNvPr>
          <p:cNvCxnSpPr/>
          <p:nvPr userDrawn="1"/>
        </p:nvCxnSpPr>
        <p:spPr>
          <a:xfrm>
            <a:off x="493200" y="3439940"/>
            <a:ext cx="4464000" cy="0"/>
          </a:xfrm>
          <a:prstGeom prst="line">
            <a:avLst/>
          </a:prstGeom>
          <a:ln w="31750">
            <a:solidFill>
              <a:srgbClr val="000F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プレースホルダー 51">
            <a:extLst>
              <a:ext uri="{FF2B5EF4-FFF2-40B4-BE49-F238E27FC236}">
                <a16:creationId xmlns:a16="http://schemas.microsoft.com/office/drawing/2014/main" id="{DF78E9FF-F727-41B0-918B-ED43DEE72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851" y="0"/>
            <a:ext cx="1913110" cy="6858000"/>
          </a:xfrm>
          <a:prstGeom prst="rect">
            <a:avLst/>
          </a:prstGeom>
        </p:spPr>
      </p:pic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118636DA-F9F9-4193-8EDA-B64ABBEC060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53511" y="5975818"/>
            <a:ext cx="1926000" cy="521058"/>
            <a:chOff x="2164440" y="2676566"/>
            <a:chExt cx="5572788" cy="1507657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05D2F216-BCD2-4C1F-A135-0E9105120AC1}"/>
                </a:ext>
              </a:extLst>
            </p:cNvPr>
            <p:cNvGrpSpPr/>
            <p:nvPr userDrawn="1"/>
          </p:nvGrpSpPr>
          <p:grpSpPr>
            <a:xfrm>
              <a:off x="2346016" y="3304475"/>
              <a:ext cx="5209046" cy="404857"/>
              <a:chOff x="2346016" y="3304475"/>
              <a:chExt cx="5209046" cy="404857"/>
            </a:xfrm>
            <a:solidFill>
              <a:srgbClr val="005BAC"/>
            </a:solidFill>
          </p:grpSpPr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62690D31-DE44-42C9-A37C-A8177720E595}"/>
                  </a:ext>
                </a:extLst>
              </p:cNvPr>
              <p:cNvSpPr/>
              <p:nvPr/>
            </p:nvSpPr>
            <p:spPr>
              <a:xfrm>
                <a:off x="2346016" y="3325721"/>
                <a:ext cx="285249" cy="383611"/>
              </a:xfrm>
              <a:custGeom>
                <a:avLst/>
                <a:gdLst>
                  <a:gd name="connsiteX0" fmla="*/ 271282 w 285249"/>
                  <a:gd name="connsiteY0" fmla="*/ 77706 h 383611"/>
                  <a:gd name="connsiteX1" fmla="*/ 194166 w 285249"/>
                  <a:gd name="connsiteY1" fmla="*/ 58525 h 383611"/>
                  <a:gd name="connsiteX2" fmla="*/ 131903 w 285249"/>
                  <a:gd name="connsiteY2" fmla="*/ 101116 h 383611"/>
                  <a:gd name="connsiteX3" fmla="*/ 258495 w 285249"/>
                  <a:gd name="connsiteY3" fmla="*/ 260167 h 383611"/>
                  <a:gd name="connsiteX4" fmla="*/ 105837 w 285249"/>
                  <a:gd name="connsiteY4" fmla="*/ 384103 h 383611"/>
                  <a:gd name="connsiteX5" fmla="*/ 0 w 285249"/>
                  <a:gd name="connsiteY5" fmla="*/ 363349 h 383611"/>
                  <a:gd name="connsiteX6" fmla="*/ 19181 w 285249"/>
                  <a:gd name="connsiteY6" fmla="*/ 300004 h 383611"/>
                  <a:gd name="connsiteX7" fmla="*/ 110165 w 285249"/>
                  <a:gd name="connsiteY7" fmla="*/ 325578 h 383611"/>
                  <a:gd name="connsiteX8" fmla="*/ 180887 w 285249"/>
                  <a:gd name="connsiteY8" fmla="*/ 267544 h 383611"/>
                  <a:gd name="connsiteX9" fmla="*/ 54296 w 285249"/>
                  <a:gd name="connsiteY9" fmla="*/ 112231 h 383611"/>
                  <a:gd name="connsiteX10" fmla="*/ 192592 w 285249"/>
                  <a:gd name="connsiteY10" fmla="*/ 0 h 383611"/>
                  <a:gd name="connsiteX11" fmla="*/ 288889 w 285249"/>
                  <a:gd name="connsiteY11" fmla="*/ 16525 h 383611"/>
                  <a:gd name="connsiteX12" fmla="*/ 271282 w 285249"/>
                  <a:gd name="connsiteY12" fmla="*/ 77706 h 38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249" h="383611">
                    <a:moveTo>
                      <a:pt x="271282" y="77706"/>
                    </a:moveTo>
                    <a:cubicBezTo>
                      <a:pt x="249446" y="66493"/>
                      <a:pt x="221314" y="58525"/>
                      <a:pt x="194166" y="58525"/>
                    </a:cubicBezTo>
                    <a:cubicBezTo>
                      <a:pt x="167609" y="58525"/>
                      <a:pt x="131903" y="69148"/>
                      <a:pt x="131903" y="101116"/>
                    </a:cubicBezTo>
                    <a:cubicBezTo>
                      <a:pt x="131903" y="160723"/>
                      <a:pt x="258495" y="156985"/>
                      <a:pt x="258495" y="260167"/>
                    </a:cubicBezTo>
                    <a:cubicBezTo>
                      <a:pt x="258495" y="351152"/>
                      <a:pt x="187183" y="384103"/>
                      <a:pt x="105837" y="384103"/>
                    </a:cubicBezTo>
                    <a:cubicBezTo>
                      <a:pt x="70230" y="384103"/>
                      <a:pt x="33443" y="375644"/>
                      <a:pt x="0" y="363349"/>
                    </a:cubicBezTo>
                    <a:lnTo>
                      <a:pt x="19181" y="300004"/>
                    </a:lnTo>
                    <a:cubicBezTo>
                      <a:pt x="47902" y="313282"/>
                      <a:pt x="78198" y="325578"/>
                      <a:pt x="110165" y="325578"/>
                    </a:cubicBezTo>
                    <a:cubicBezTo>
                      <a:pt x="145871" y="325578"/>
                      <a:pt x="180887" y="307479"/>
                      <a:pt x="180887" y="267544"/>
                    </a:cubicBezTo>
                    <a:cubicBezTo>
                      <a:pt x="180887" y="200461"/>
                      <a:pt x="54296" y="211183"/>
                      <a:pt x="54296" y="112231"/>
                    </a:cubicBezTo>
                    <a:cubicBezTo>
                      <a:pt x="54296" y="34033"/>
                      <a:pt x="121280" y="0"/>
                      <a:pt x="192592" y="0"/>
                    </a:cubicBezTo>
                    <a:cubicBezTo>
                      <a:pt x="225052" y="0"/>
                      <a:pt x="258593" y="4230"/>
                      <a:pt x="288889" y="16525"/>
                    </a:cubicBezTo>
                    <a:lnTo>
                      <a:pt x="271282" y="77706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: 図形 27">
                <a:extLst>
                  <a:ext uri="{FF2B5EF4-FFF2-40B4-BE49-F238E27FC236}">
                    <a16:creationId xmlns:a16="http://schemas.microsoft.com/office/drawing/2014/main" id="{01D76CF0-A01E-4E36-8298-54490D252278}"/>
                  </a:ext>
                </a:extLst>
              </p:cNvPr>
              <p:cNvSpPr/>
              <p:nvPr/>
            </p:nvSpPr>
            <p:spPr>
              <a:xfrm>
                <a:off x="2624577" y="3304475"/>
                <a:ext cx="285249" cy="393447"/>
              </a:xfrm>
              <a:custGeom>
                <a:avLst/>
                <a:gdLst>
                  <a:gd name="connsiteX0" fmla="*/ 85181 w 285249"/>
                  <a:gd name="connsiteY0" fmla="*/ 0 h 393447"/>
                  <a:gd name="connsiteX1" fmla="*/ 156494 w 285249"/>
                  <a:gd name="connsiteY1" fmla="*/ 0 h 393447"/>
                  <a:gd name="connsiteX2" fmla="*/ 122460 w 285249"/>
                  <a:gd name="connsiteY2" fmla="*/ 151674 h 393447"/>
                  <a:gd name="connsiteX3" fmla="*/ 123542 w 285249"/>
                  <a:gd name="connsiteY3" fmla="*/ 151674 h 393447"/>
                  <a:gd name="connsiteX4" fmla="*/ 201248 w 285249"/>
                  <a:gd name="connsiteY4" fmla="*/ 118723 h 393447"/>
                  <a:gd name="connsiteX5" fmla="*/ 290659 w 285249"/>
                  <a:gd name="connsiteY5" fmla="*/ 206462 h 393447"/>
                  <a:gd name="connsiteX6" fmla="*/ 281610 w 285249"/>
                  <a:gd name="connsiteY6" fmla="*/ 266069 h 393447"/>
                  <a:gd name="connsiteX7" fmla="*/ 252888 w 285249"/>
                  <a:gd name="connsiteY7" fmla="*/ 399054 h 393447"/>
                  <a:gd name="connsiteX8" fmla="*/ 181576 w 285249"/>
                  <a:gd name="connsiteY8" fmla="*/ 399054 h 393447"/>
                  <a:gd name="connsiteX9" fmla="*/ 208134 w 285249"/>
                  <a:gd name="connsiteY9" fmla="*/ 269806 h 393447"/>
                  <a:gd name="connsiteX10" fmla="*/ 216101 w 285249"/>
                  <a:gd name="connsiteY10" fmla="*/ 212363 h 393447"/>
                  <a:gd name="connsiteX11" fmla="*/ 177248 w 285249"/>
                  <a:gd name="connsiteY11" fmla="*/ 174100 h 393447"/>
                  <a:gd name="connsiteX12" fmla="*/ 100624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5181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5181" y="0"/>
                    </a:moveTo>
                    <a:lnTo>
                      <a:pt x="156494" y="0"/>
                    </a:lnTo>
                    <a:lnTo>
                      <a:pt x="122460" y="151674"/>
                    </a:lnTo>
                    <a:lnTo>
                      <a:pt x="123542" y="151674"/>
                    </a:lnTo>
                    <a:cubicBezTo>
                      <a:pt x="143215" y="133575"/>
                      <a:pt x="170363" y="118723"/>
                      <a:pt x="201248" y="118723"/>
                    </a:cubicBezTo>
                    <a:cubicBezTo>
                      <a:pt x="254954" y="118723"/>
                      <a:pt x="290659" y="152264"/>
                      <a:pt x="290659" y="206462"/>
                    </a:cubicBezTo>
                    <a:cubicBezTo>
                      <a:pt x="290659" y="227216"/>
                      <a:pt x="285348" y="249052"/>
                      <a:pt x="281610" y="266069"/>
                    </a:cubicBezTo>
                    <a:lnTo>
                      <a:pt x="252888" y="399054"/>
                    </a:lnTo>
                    <a:lnTo>
                      <a:pt x="181576" y="399054"/>
                    </a:lnTo>
                    <a:lnTo>
                      <a:pt x="208134" y="269806"/>
                    </a:lnTo>
                    <a:cubicBezTo>
                      <a:pt x="211871" y="251216"/>
                      <a:pt x="216101" y="232527"/>
                      <a:pt x="216101" y="212363"/>
                    </a:cubicBezTo>
                    <a:cubicBezTo>
                      <a:pt x="216101" y="189445"/>
                      <a:pt x="200166" y="174100"/>
                      <a:pt x="177248" y="174100"/>
                    </a:cubicBezTo>
                    <a:cubicBezTo>
                      <a:pt x="127772" y="174100"/>
                      <a:pt x="109673" y="220429"/>
                      <a:pt x="100624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518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: 図形 28">
                <a:extLst>
                  <a:ext uri="{FF2B5EF4-FFF2-40B4-BE49-F238E27FC236}">
                    <a16:creationId xmlns:a16="http://schemas.microsoft.com/office/drawing/2014/main" id="{0CAC065E-34D1-438F-B3D0-A15378384D48}"/>
                  </a:ext>
                </a:extLst>
              </p:cNvPr>
              <p:cNvSpPr/>
              <p:nvPr/>
            </p:nvSpPr>
            <p:spPr>
              <a:xfrm>
                <a:off x="2926154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5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6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5" y="0"/>
                      <a:pt x="260265" y="20263"/>
                      <a:pt x="260265" y="84591"/>
                    </a:cubicBezTo>
                    <a:cubicBezTo>
                      <a:pt x="260265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6" y="159641"/>
                      <a:pt x="68066" y="205970"/>
                    </a:cubicBezTo>
                    <a:cubicBezTo>
                      <a:pt x="68066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: 図形 29">
                <a:extLst>
                  <a:ext uri="{FF2B5EF4-FFF2-40B4-BE49-F238E27FC236}">
                    <a16:creationId xmlns:a16="http://schemas.microsoft.com/office/drawing/2014/main" id="{BABBB1B2-9622-4DCE-975C-4590899B190C}"/>
                  </a:ext>
                </a:extLst>
              </p:cNvPr>
              <p:cNvSpPr/>
              <p:nvPr/>
            </p:nvSpPr>
            <p:spPr>
              <a:xfrm>
                <a:off x="3200682" y="3423198"/>
                <a:ext cx="216396" cy="275413"/>
              </a:xfrm>
              <a:custGeom>
                <a:avLst/>
                <a:gdLst>
                  <a:gd name="connsiteX0" fmla="*/ 48984 w 216396"/>
                  <a:gd name="connsiteY0" fmla="*/ 43082 h 275413"/>
                  <a:gd name="connsiteX1" fmla="*/ 55378 w 216396"/>
                  <a:gd name="connsiteY1" fmla="*/ 6393 h 275413"/>
                  <a:gd name="connsiteX2" fmla="*/ 123444 w 216396"/>
                  <a:gd name="connsiteY2" fmla="*/ 6393 h 275413"/>
                  <a:gd name="connsiteX3" fmla="*/ 113903 w 216396"/>
                  <a:gd name="connsiteY3" fmla="*/ 58033 h 275413"/>
                  <a:gd name="connsiteX4" fmla="*/ 114985 w 216396"/>
                  <a:gd name="connsiteY4" fmla="*/ 58033 h 275413"/>
                  <a:gd name="connsiteX5" fmla="*/ 195838 w 216396"/>
                  <a:gd name="connsiteY5" fmla="*/ 0 h 275413"/>
                  <a:gd name="connsiteX6" fmla="*/ 222986 w 216396"/>
                  <a:gd name="connsiteY6" fmla="*/ 2656 h 275413"/>
                  <a:gd name="connsiteX7" fmla="*/ 208134 w 216396"/>
                  <a:gd name="connsiteY7" fmla="*/ 72394 h 275413"/>
                  <a:gd name="connsiteX8" fmla="*/ 180986 w 216396"/>
                  <a:gd name="connsiteY8" fmla="*/ 68165 h 275413"/>
                  <a:gd name="connsiteX9" fmla="*/ 96886 w 216396"/>
                  <a:gd name="connsiteY9" fmla="*/ 157576 h 275413"/>
                  <a:gd name="connsiteX10" fmla="*/ 71312 w 216396"/>
                  <a:gd name="connsiteY10" fmla="*/ 280430 h 275413"/>
                  <a:gd name="connsiteX11" fmla="*/ 0 w 216396"/>
                  <a:gd name="connsiteY11" fmla="*/ 280430 h 275413"/>
                  <a:gd name="connsiteX12" fmla="*/ 48984 w 216396"/>
                  <a:gd name="connsiteY12" fmla="*/ 43082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396" h="275413">
                    <a:moveTo>
                      <a:pt x="48984" y="43082"/>
                    </a:moveTo>
                    <a:cubicBezTo>
                      <a:pt x="51148" y="31377"/>
                      <a:pt x="53214" y="19181"/>
                      <a:pt x="55378" y="6393"/>
                    </a:cubicBezTo>
                    <a:lnTo>
                      <a:pt x="123444" y="6393"/>
                    </a:lnTo>
                    <a:lnTo>
                      <a:pt x="113903" y="58033"/>
                    </a:lnTo>
                    <a:lnTo>
                      <a:pt x="114985" y="58033"/>
                    </a:lnTo>
                    <a:cubicBezTo>
                      <a:pt x="127772" y="28230"/>
                      <a:pt x="162887" y="0"/>
                      <a:pt x="195838" y="0"/>
                    </a:cubicBezTo>
                    <a:cubicBezTo>
                      <a:pt x="204888" y="0"/>
                      <a:pt x="214429" y="492"/>
                      <a:pt x="222986" y="2656"/>
                    </a:cubicBezTo>
                    <a:lnTo>
                      <a:pt x="208134" y="72394"/>
                    </a:lnTo>
                    <a:cubicBezTo>
                      <a:pt x="200166" y="69739"/>
                      <a:pt x="190035" y="68165"/>
                      <a:pt x="180986" y="68165"/>
                    </a:cubicBezTo>
                    <a:cubicBezTo>
                      <a:pt x="130428" y="68165"/>
                      <a:pt x="105936" y="113411"/>
                      <a:pt x="96886" y="157576"/>
                    </a:cubicBezTo>
                    <a:lnTo>
                      <a:pt x="71312" y="280430"/>
                    </a:lnTo>
                    <a:lnTo>
                      <a:pt x="0" y="280430"/>
                    </a:lnTo>
                    <a:lnTo>
                      <a:pt x="48984" y="4308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: 図形 30">
                <a:extLst>
                  <a:ext uri="{FF2B5EF4-FFF2-40B4-BE49-F238E27FC236}">
                    <a16:creationId xmlns:a16="http://schemas.microsoft.com/office/drawing/2014/main" id="{14C341B2-1962-4A7F-9DF1-D5DC9C75FDEA}"/>
                  </a:ext>
                </a:extLst>
              </p:cNvPr>
              <p:cNvSpPr/>
              <p:nvPr/>
            </p:nvSpPr>
            <p:spPr>
              <a:xfrm>
                <a:off x="340920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494 w 265576"/>
                  <a:gd name="connsiteY10" fmla="*/ 116460 h 285249"/>
                  <a:gd name="connsiteX11" fmla="*/ 200068 w 265576"/>
                  <a:gd name="connsiteY11" fmla="*/ 97870 h 285249"/>
                  <a:gd name="connsiteX12" fmla="*/ 154821 w 265576"/>
                  <a:gd name="connsiteY12" fmla="*/ 52132 h 285249"/>
                  <a:gd name="connsiteX13" fmla="*/ 77706 w 265576"/>
                  <a:gd name="connsiteY13" fmla="*/ 116460 h 285249"/>
                  <a:gd name="connsiteX14" fmla="*/ 198494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494" y="116460"/>
                    </a:moveTo>
                    <a:cubicBezTo>
                      <a:pt x="199576" y="110067"/>
                      <a:pt x="200068" y="104264"/>
                      <a:pt x="200068" y="97870"/>
                    </a:cubicBezTo>
                    <a:cubicBezTo>
                      <a:pt x="200068" y="68657"/>
                      <a:pt x="184625" y="52132"/>
                      <a:pt x="154821" y="52132"/>
                    </a:cubicBezTo>
                    <a:cubicBezTo>
                      <a:pt x="110657" y="52132"/>
                      <a:pt x="91477" y="78689"/>
                      <a:pt x="77706" y="116460"/>
                    </a:cubicBezTo>
                    <a:lnTo>
                      <a:pt x="198494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595C4540-FD20-41C8-8629-E82BE364BE0F}"/>
                  </a:ext>
                </a:extLst>
              </p:cNvPr>
              <p:cNvSpPr/>
              <p:nvPr/>
            </p:nvSpPr>
            <p:spPr>
              <a:xfrm>
                <a:off x="3803247" y="3348148"/>
                <a:ext cx="196724" cy="354103"/>
              </a:xfrm>
              <a:custGeom>
                <a:avLst/>
                <a:gdLst>
                  <a:gd name="connsiteX0" fmla="*/ 11016 w 196723"/>
                  <a:gd name="connsiteY0" fmla="*/ 81345 h 354102"/>
                  <a:gd name="connsiteX1" fmla="*/ 62656 w 196723"/>
                  <a:gd name="connsiteY1" fmla="*/ 81345 h 354102"/>
                  <a:gd name="connsiteX2" fmla="*/ 74853 w 196723"/>
                  <a:gd name="connsiteY2" fmla="*/ 24984 h 354102"/>
                  <a:gd name="connsiteX3" fmla="*/ 151477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542 w 196723"/>
                  <a:gd name="connsiteY9" fmla="*/ 279839 h 354102"/>
                  <a:gd name="connsiteX10" fmla="*/ 120690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016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016" y="81345"/>
                    </a:moveTo>
                    <a:lnTo>
                      <a:pt x="62656" y="81345"/>
                    </a:lnTo>
                    <a:lnTo>
                      <a:pt x="74853" y="24984"/>
                    </a:lnTo>
                    <a:lnTo>
                      <a:pt x="151477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542" y="269216"/>
                      <a:pt x="93542" y="279839"/>
                    </a:cubicBezTo>
                    <a:cubicBezTo>
                      <a:pt x="93542" y="296364"/>
                      <a:pt x="104755" y="306496"/>
                      <a:pt x="120690" y="306496"/>
                    </a:cubicBezTo>
                    <a:cubicBezTo>
                      <a:pt x="133477" y="306496"/>
                      <a:pt x="146264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016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: 図形 32">
                <a:extLst>
                  <a:ext uri="{FF2B5EF4-FFF2-40B4-BE49-F238E27FC236}">
                    <a16:creationId xmlns:a16="http://schemas.microsoft.com/office/drawing/2014/main" id="{7849DDF4-7D45-4E98-945B-193A31E7C31E}"/>
                  </a:ext>
                </a:extLst>
              </p:cNvPr>
              <p:cNvSpPr/>
              <p:nvPr/>
            </p:nvSpPr>
            <p:spPr>
              <a:xfrm>
                <a:off x="3980790" y="3304475"/>
                <a:ext cx="285249" cy="393447"/>
              </a:xfrm>
              <a:custGeom>
                <a:avLst/>
                <a:gdLst>
                  <a:gd name="connsiteX0" fmla="*/ 84985 w 285249"/>
                  <a:gd name="connsiteY0" fmla="*/ 0 h 393447"/>
                  <a:gd name="connsiteX1" fmla="*/ 156297 w 285249"/>
                  <a:gd name="connsiteY1" fmla="*/ 0 h 393447"/>
                  <a:gd name="connsiteX2" fmla="*/ 122264 w 285249"/>
                  <a:gd name="connsiteY2" fmla="*/ 151674 h 393447"/>
                  <a:gd name="connsiteX3" fmla="*/ 123346 w 285249"/>
                  <a:gd name="connsiteY3" fmla="*/ 151674 h 393447"/>
                  <a:gd name="connsiteX4" fmla="*/ 201052 w 285249"/>
                  <a:gd name="connsiteY4" fmla="*/ 118723 h 393447"/>
                  <a:gd name="connsiteX5" fmla="*/ 290463 w 285249"/>
                  <a:gd name="connsiteY5" fmla="*/ 206462 h 393447"/>
                  <a:gd name="connsiteX6" fmla="*/ 281413 w 285249"/>
                  <a:gd name="connsiteY6" fmla="*/ 266069 h 393447"/>
                  <a:gd name="connsiteX7" fmla="*/ 252692 w 285249"/>
                  <a:gd name="connsiteY7" fmla="*/ 399054 h 393447"/>
                  <a:gd name="connsiteX8" fmla="*/ 181379 w 285249"/>
                  <a:gd name="connsiteY8" fmla="*/ 399054 h 393447"/>
                  <a:gd name="connsiteX9" fmla="*/ 208035 w 285249"/>
                  <a:gd name="connsiteY9" fmla="*/ 269806 h 393447"/>
                  <a:gd name="connsiteX10" fmla="*/ 216003 w 285249"/>
                  <a:gd name="connsiteY10" fmla="*/ 212363 h 393447"/>
                  <a:gd name="connsiteX11" fmla="*/ 177150 w 285249"/>
                  <a:gd name="connsiteY11" fmla="*/ 174100 h 393447"/>
                  <a:gd name="connsiteX12" fmla="*/ 100526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4985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4985" y="0"/>
                    </a:moveTo>
                    <a:lnTo>
                      <a:pt x="156297" y="0"/>
                    </a:lnTo>
                    <a:lnTo>
                      <a:pt x="122264" y="151674"/>
                    </a:lnTo>
                    <a:lnTo>
                      <a:pt x="123346" y="151674"/>
                    </a:lnTo>
                    <a:cubicBezTo>
                      <a:pt x="143018" y="133575"/>
                      <a:pt x="170166" y="118723"/>
                      <a:pt x="201052" y="118723"/>
                    </a:cubicBezTo>
                    <a:cubicBezTo>
                      <a:pt x="254757" y="118723"/>
                      <a:pt x="290463" y="152264"/>
                      <a:pt x="290463" y="206462"/>
                    </a:cubicBezTo>
                    <a:cubicBezTo>
                      <a:pt x="290463" y="227216"/>
                      <a:pt x="285151" y="249052"/>
                      <a:pt x="281413" y="266069"/>
                    </a:cubicBezTo>
                    <a:lnTo>
                      <a:pt x="252692" y="399054"/>
                    </a:lnTo>
                    <a:lnTo>
                      <a:pt x="181379" y="399054"/>
                    </a:lnTo>
                    <a:lnTo>
                      <a:pt x="208035" y="269806"/>
                    </a:lnTo>
                    <a:cubicBezTo>
                      <a:pt x="211773" y="251216"/>
                      <a:pt x="216003" y="232527"/>
                      <a:pt x="216003" y="212363"/>
                    </a:cubicBezTo>
                    <a:cubicBezTo>
                      <a:pt x="216003" y="189445"/>
                      <a:pt x="200068" y="174100"/>
                      <a:pt x="177150" y="174100"/>
                    </a:cubicBezTo>
                    <a:cubicBezTo>
                      <a:pt x="127674" y="174100"/>
                      <a:pt x="109575" y="220429"/>
                      <a:pt x="100526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4985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EE75B030-74C2-4B05-8514-586E19469AB5}"/>
                  </a:ext>
                </a:extLst>
              </p:cNvPr>
              <p:cNvSpPr/>
              <p:nvPr/>
            </p:nvSpPr>
            <p:spPr>
              <a:xfrm>
                <a:off x="4291023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70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70" y="104264"/>
                      <a:pt x="199970" y="97870"/>
                    </a:cubicBezTo>
                    <a:cubicBezTo>
                      <a:pt x="199970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: 図形 34">
                <a:extLst>
                  <a:ext uri="{FF2B5EF4-FFF2-40B4-BE49-F238E27FC236}">
                    <a16:creationId xmlns:a16="http://schemas.microsoft.com/office/drawing/2014/main" id="{F5FC7F4D-667F-45F5-90EC-150F3640FD2D}"/>
                  </a:ext>
                </a:extLst>
              </p:cNvPr>
              <p:cNvSpPr/>
              <p:nvPr/>
            </p:nvSpPr>
            <p:spPr>
              <a:xfrm>
                <a:off x="4668831" y="3332213"/>
                <a:ext cx="383611" cy="363939"/>
              </a:xfrm>
              <a:custGeom>
                <a:avLst/>
                <a:gdLst>
                  <a:gd name="connsiteX0" fmla="*/ 79870 w 383611"/>
                  <a:gd name="connsiteY0" fmla="*/ 0 h 363938"/>
                  <a:gd name="connsiteX1" fmla="*/ 174002 w 383611"/>
                  <a:gd name="connsiteY1" fmla="*/ 0 h 363938"/>
                  <a:gd name="connsiteX2" fmla="*/ 253282 w 383611"/>
                  <a:gd name="connsiteY2" fmla="*/ 282003 h 363938"/>
                  <a:gd name="connsiteX3" fmla="*/ 254364 w 383611"/>
                  <a:gd name="connsiteY3" fmla="*/ 282003 h 363938"/>
                  <a:gd name="connsiteX4" fmla="*/ 315053 w 383611"/>
                  <a:gd name="connsiteY4" fmla="*/ 0 h 363938"/>
                  <a:gd name="connsiteX5" fmla="*/ 385283 w 383611"/>
                  <a:gd name="connsiteY5" fmla="*/ 0 h 363938"/>
                  <a:gd name="connsiteX6" fmla="*/ 304922 w 383611"/>
                  <a:gd name="connsiteY6" fmla="*/ 371316 h 363938"/>
                  <a:gd name="connsiteX7" fmla="*/ 209117 w 383611"/>
                  <a:gd name="connsiteY7" fmla="*/ 371316 h 363938"/>
                  <a:gd name="connsiteX8" fmla="*/ 131411 w 383611"/>
                  <a:gd name="connsiteY8" fmla="*/ 86657 h 363938"/>
                  <a:gd name="connsiteX9" fmla="*/ 130329 w 383611"/>
                  <a:gd name="connsiteY9" fmla="*/ 86657 h 363938"/>
                  <a:gd name="connsiteX10" fmla="*/ 71312 w 383611"/>
                  <a:gd name="connsiteY10" fmla="*/ 371316 h 363938"/>
                  <a:gd name="connsiteX11" fmla="*/ 0 w 383611"/>
                  <a:gd name="connsiteY11" fmla="*/ 371316 h 363938"/>
                  <a:gd name="connsiteX12" fmla="*/ 79870 w 383611"/>
                  <a:gd name="connsiteY12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611" h="363938">
                    <a:moveTo>
                      <a:pt x="79870" y="0"/>
                    </a:moveTo>
                    <a:lnTo>
                      <a:pt x="174002" y="0"/>
                    </a:lnTo>
                    <a:lnTo>
                      <a:pt x="253282" y="282003"/>
                    </a:lnTo>
                    <a:lnTo>
                      <a:pt x="254364" y="282003"/>
                    </a:lnTo>
                    <a:lnTo>
                      <a:pt x="315053" y="0"/>
                    </a:lnTo>
                    <a:lnTo>
                      <a:pt x="385283" y="0"/>
                    </a:lnTo>
                    <a:lnTo>
                      <a:pt x="304922" y="371316"/>
                    </a:lnTo>
                    <a:lnTo>
                      <a:pt x="209117" y="371316"/>
                    </a:lnTo>
                    <a:lnTo>
                      <a:pt x="131411" y="86657"/>
                    </a:lnTo>
                    <a:lnTo>
                      <a:pt x="130329" y="86657"/>
                    </a:lnTo>
                    <a:lnTo>
                      <a:pt x="71312" y="371316"/>
                    </a:lnTo>
                    <a:lnTo>
                      <a:pt x="0" y="371316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: 図形 35">
                <a:extLst>
                  <a:ext uri="{FF2B5EF4-FFF2-40B4-BE49-F238E27FC236}">
                    <a16:creationId xmlns:a16="http://schemas.microsoft.com/office/drawing/2014/main" id="{1547661D-83BC-4513-BDF3-4D58F365014D}"/>
                  </a:ext>
                </a:extLst>
              </p:cNvPr>
              <p:cNvSpPr/>
              <p:nvPr/>
            </p:nvSpPr>
            <p:spPr>
              <a:xfrm>
                <a:off x="503758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4FC1FE02-7A53-4A97-911E-2F46BAE123A8}"/>
                  </a:ext>
                </a:extLst>
              </p:cNvPr>
              <p:cNvSpPr/>
              <p:nvPr/>
            </p:nvSpPr>
            <p:spPr>
              <a:xfrm>
                <a:off x="5275231" y="3429591"/>
                <a:ext cx="334430" cy="265577"/>
              </a:xfrm>
              <a:custGeom>
                <a:avLst/>
                <a:gdLst>
                  <a:gd name="connsiteX0" fmla="*/ 175674 w 334430"/>
                  <a:gd name="connsiteY0" fmla="*/ 94132 h 265576"/>
                  <a:gd name="connsiteX1" fmla="*/ 252790 w 334430"/>
                  <a:gd name="connsiteY1" fmla="*/ 0 h 265576"/>
                  <a:gd name="connsiteX2" fmla="*/ 337873 w 334430"/>
                  <a:gd name="connsiteY2" fmla="*/ 0 h 265576"/>
                  <a:gd name="connsiteX3" fmla="*/ 221314 w 334430"/>
                  <a:gd name="connsiteY3" fmla="*/ 130920 h 265576"/>
                  <a:gd name="connsiteX4" fmla="*/ 286725 w 334430"/>
                  <a:gd name="connsiteY4" fmla="*/ 274036 h 265576"/>
                  <a:gd name="connsiteX5" fmla="*/ 209019 w 334430"/>
                  <a:gd name="connsiteY5" fmla="*/ 274036 h 265576"/>
                  <a:gd name="connsiteX6" fmla="*/ 167018 w 334430"/>
                  <a:gd name="connsiteY6" fmla="*/ 169182 h 265576"/>
                  <a:gd name="connsiteX7" fmla="*/ 85083 w 334430"/>
                  <a:gd name="connsiteY7" fmla="*/ 274036 h 265576"/>
                  <a:gd name="connsiteX8" fmla="*/ 0 w 334430"/>
                  <a:gd name="connsiteY8" fmla="*/ 274036 h 265576"/>
                  <a:gd name="connsiteX9" fmla="*/ 123936 w 334430"/>
                  <a:gd name="connsiteY9" fmla="*/ 130920 h 265576"/>
                  <a:gd name="connsiteX10" fmla="*/ 65902 w 334430"/>
                  <a:gd name="connsiteY10" fmla="*/ 0 h 265576"/>
                  <a:gd name="connsiteX11" fmla="*/ 139871 w 334430"/>
                  <a:gd name="connsiteY11" fmla="*/ 0 h 265576"/>
                  <a:gd name="connsiteX12" fmla="*/ 175674 w 334430"/>
                  <a:gd name="connsiteY12" fmla="*/ 94132 h 26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4430" h="265576">
                    <a:moveTo>
                      <a:pt x="175674" y="94132"/>
                    </a:moveTo>
                    <a:lnTo>
                      <a:pt x="252790" y="0"/>
                    </a:lnTo>
                    <a:lnTo>
                      <a:pt x="337873" y="0"/>
                    </a:lnTo>
                    <a:lnTo>
                      <a:pt x="221314" y="130920"/>
                    </a:lnTo>
                    <a:lnTo>
                      <a:pt x="286725" y="274036"/>
                    </a:lnTo>
                    <a:lnTo>
                      <a:pt x="209019" y="274036"/>
                    </a:lnTo>
                    <a:lnTo>
                      <a:pt x="167018" y="169182"/>
                    </a:lnTo>
                    <a:lnTo>
                      <a:pt x="85083" y="274036"/>
                    </a:lnTo>
                    <a:lnTo>
                      <a:pt x="0" y="274036"/>
                    </a:lnTo>
                    <a:lnTo>
                      <a:pt x="123936" y="130920"/>
                    </a:lnTo>
                    <a:lnTo>
                      <a:pt x="65902" y="0"/>
                    </a:lnTo>
                    <a:lnTo>
                      <a:pt x="139871" y="0"/>
                    </a:lnTo>
                    <a:lnTo>
                      <a:pt x="175674" y="9413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: 図形 37">
                <a:extLst>
                  <a:ext uri="{FF2B5EF4-FFF2-40B4-BE49-F238E27FC236}">
                    <a16:creationId xmlns:a16="http://schemas.microsoft.com/office/drawing/2014/main" id="{4E9427AC-DA7C-406B-BD5B-7B0E3D5849DD}"/>
                  </a:ext>
                </a:extLst>
              </p:cNvPr>
              <p:cNvSpPr/>
              <p:nvPr/>
            </p:nvSpPr>
            <p:spPr>
              <a:xfrm>
                <a:off x="5620973" y="3348148"/>
                <a:ext cx="196724" cy="354103"/>
              </a:xfrm>
              <a:custGeom>
                <a:avLst/>
                <a:gdLst>
                  <a:gd name="connsiteX0" fmla="*/ 11115 w 196723"/>
                  <a:gd name="connsiteY0" fmla="*/ 81345 h 354102"/>
                  <a:gd name="connsiteX1" fmla="*/ 62755 w 196723"/>
                  <a:gd name="connsiteY1" fmla="*/ 81345 h 354102"/>
                  <a:gd name="connsiteX2" fmla="*/ 74952 w 196723"/>
                  <a:gd name="connsiteY2" fmla="*/ 24984 h 354102"/>
                  <a:gd name="connsiteX3" fmla="*/ 151576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444 w 196723"/>
                  <a:gd name="connsiteY9" fmla="*/ 279839 h 354102"/>
                  <a:gd name="connsiteX10" fmla="*/ 120592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115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115" y="81345"/>
                    </a:moveTo>
                    <a:lnTo>
                      <a:pt x="62755" y="81345"/>
                    </a:lnTo>
                    <a:lnTo>
                      <a:pt x="74952" y="24984"/>
                    </a:lnTo>
                    <a:lnTo>
                      <a:pt x="151576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444" y="269216"/>
                      <a:pt x="93444" y="279839"/>
                    </a:cubicBezTo>
                    <a:cubicBezTo>
                      <a:pt x="93444" y="296364"/>
                      <a:pt x="104657" y="306496"/>
                      <a:pt x="120592" y="306496"/>
                    </a:cubicBezTo>
                    <a:cubicBezTo>
                      <a:pt x="133379" y="306496"/>
                      <a:pt x="146166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115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: 図形 38">
                <a:extLst>
                  <a:ext uri="{FF2B5EF4-FFF2-40B4-BE49-F238E27FC236}">
                    <a16:creationId xmlns:a16="http://schemas.microsoft.com/office/drawing/2014/main" id="{806A2163-2103-4F51-9F74-BD7177FDA4EC}"/>
                  </a:ext>
                </a:extLst>
              </p:cNvPr>
              <p:cNvSpPr/>
              <p:nvPr/>
            </p:nvSpPr>
            <p:spPr>
              <a:xfrm>
                <a:off x="5941436" y="3332213"/>
                <a:ext cx="344266" cy="363939"/>
              </a:xfrm>
              <a:custGeom>
                <a:avLst/>
                <a:gdLst>
                  <a:gd name="connsiteX0" fmla="*/ 0 w 344266"/>
                  <a:gd name="connsiteY0" fmla="*/ 0 h 363938"/>
                  <a:gd name="connsiteX1" fmla="*/ 74460 w 344266"/>
                  <a:gd name="connsiteY1" fmla="*/ 0 h 363938"/>
                  <a:gd name="connsiteX2" fmla="*/ 109083 w 344266"/>
                  <a:gd name="connsiteY2" fmla="*/ 288889 h 363938"/>
                  <a:gd name="connsiteX3" fmla="*/ 110165 w 344266"/>
                  <a:gd name="connsiteY3" fmla="*/ 288889 h 363938"/>
                  <a:gd name="connsiteX4" fmla="*/ 264495 w 344266"/>
                  <a:gd name="connsiteY4" fmla="*/ 0 h 363938"/>
                  <a:gd name="connsiteX5" fmla="*/ 345349 w 344266"/>
                  <a:gd name="connsiteY5" fmla="*/ 0 h 363938"/>
                  <a:gd name="connsiteX6" fmla="*/ 137805 w 344266"/>
                  <a:gd name="connsiteY6" fmla="*/ 371316 h 363938"/>
                  <a:gd name="connsiteX7" fmla="*/ 48984 w 344266"/>
                  <a:gd name="connsiteY7" fmla="*/ 371316 h 363938"/>
                  <a:gd name="connsiteX8" fmla="*/ 0 w 344266"/>
                  <a:gd name="connsiteY8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66" h="363938">
                    <a:moveTo>
                      <a:pt x="0" y="0"/>
                    </a:moveTo>
                    <a:lnTo>
                      <a:pt x="74460" y="0"/>
                    </a:lnTo>
                    <a:lnTo>
                      <a:pt x="109083" y="288889"/>
                    </a:lnTo>
                    <a:lnTo>
                      <a:pt x="110165" y="288889"/>
                    </a:lnTo>
                    <a:lnTo>
                      <a:pt x="264495" y="0"/>
                    </a:lnTo>
                    <a:lnTo>
                      <a:pt x="345349" y="0"/>
                    </a:lnTo>
                    <a:lnTo>
                      <a:pt x="137805" y="371316"/>
                    </a:lnTo>
                    <a:lnTo>
                      <a:pt x="48984" y="371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F04103CE-9354-453A-B65E-15AA23CA3A17}"/>
                  </a:ext>
                </a:extLst>
              </p:cNvPr>
              <p:cNvSpPr/>
              <p:nvPr/>
            </p:nvSpPr>
            <p:spPr>
              <a:xfrm>
                <a:off x="6204259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6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7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6" y="0"/>
                      <a:pt x="260266" y="20263"/>
                      <a:pt x="260266" y="84591"/>
                    </a:cubicBezTo>
                    <a:cubicBezTo>
                      <a:pt x="260266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7" y="159641"/>
                      <a:pt x="68067" y="205970"/>
                    </a:cubicBezTo>
                    <a:cubicBezTo>
                      <a:pt x="68067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: 図形 40">
                <a:extLst>
                  <a:ext uri="{FF2B5EF4-FFF2-40B4-BE49-F238E27FC236}">
                    <a16:creationId xmlns:a16="http://schemas.microsoft.com/office/drawing/2014/main" id="{DB12D42D-FC7B-4532-A27A-670938C03EBC}"/>
                  </a:ext>
                </a:extLst>
              </p:cNvPr>
              <p:cNvSpPr/>
              <p:nvPr/>
            </p:nvSpPr>
            <p:spPr>
              <a:xfrm>
                <a:off x="6475246" y="3304475"/>
                <a:ext cx="147543" cy="393447"/>
              </a:xfrm>
              <a:custGeom>
                <a:avLst/>
                <a:gdLst>
                  <a:gd name="connsiteX0" fmla="*/ 84591 w 147542"/>
                  <a:gd name="connsiteY0" fmla="*/ 0 h 393447"/>
                  <a:gd name="connsiteX1" fmla="*/ 155903 w 147542"/>
                  <a:gd name="connsiteY1" fmla="*/ 0 h 393447"/>
                  <a:gd name="connsiteX2" fmla="*/ 71312 w 147542"/>
                  <a:gd name="connsiteY2" fmla="*/ 399054 h 393447"/>
                  <a:gd name="connsiteX3" fmla="*/ 0 w 147542"/>
                  <a:gd name="connsiteY3" fmla="*/ 399054 h 393447"/>
                  <a:gd name="connsiteX4" fmla="*/ 84591 w 147542"/>
                  <a:gd name="connsiteY4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393447">
                    <a:moveTo>
                      <a:pt x="84591" y="0"/>
                    </a:moveTo>
                    <a:lnTo>
                      <a:pt x="155903" y="0"/>
                    </a:lnTo>
                    <a:lnTo>
                      <a:pt x="71312" y="399054"/>
                    </a:lnTo>
                    <a:lnTo>
                      <a:pt x="0" y="399054"/>
                    </a:lnTo>
                    <a:lnTo>
                      <a:pt x="8459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: 図形 41">
                <a:extLst>
                  <a:ext uri="{FF2B5EF4-FFF2-40B4-BE49-F238E27FC236}">
                    <a16:creationId xmlns:a16="http://schemas.microsoft.com/office/drawing/2014/main" id="{5471B19A-88C4-4980-A0B1-0B60C2B76436}"/>
                  </a:ext>
                </a:extLst>
              </p:cNvPr>
              <p:cNvSpPr/>
              <p:nvPr/>
            </p:nvSpPr>
            <p:spPr>
              <a:xfrm>
                <a:off x="6616985" y="3429591"/>
                <a:ext cx="285249" cy="275413"/>
              </a:xfrm>
              <a:custGeom>
                <a:avLst/>
                <a:gdLst>
                  <a:gd name="connsiteX0" fmla="*/ 240003 w 285249"/>
                  <a:gd name="connsiteY0" fmla="*/ 234593 h 275413"/>
                  <a:gd name="connsiteX1" fmla="*/ 233117 w 285249"/>
                  <a:gd name="connsiteY1" fmla="*/ 273938 h 275413"/>
                  <a:gd name="connsiteX2" fmla="*/ 163379 w 285249"/>
                  <a:gd name="connsiteY2" fmla="*/ 273938 h 275413"/>
                  <a:gd name="connsiteX3" fmla="*/ 168199 w 285249"/>
                  <a:gd name="connsiteY3" fmla="*/ 247380 h 275413"/>
                  <a:gd name="connsiteX4" fmla="*/ 167117 w 285249"/>
                  <a:gd name="connsiteY4" fmla="*/ 247380 h 275413"/>
                  <a:gd name="connsiteX5" fmla="*/ 89411 w 285249"/>
                  <a:gd name="connsiteY5" fmla="*/ 280331 h 275413"/>
                  <a:gd name="connsiteX6" fmla="*/ 0 w 285249"/>
                  <a:gd name="connsiteY6" fmla="*/ 192592 h 275413"/>
                  <a:gd name="connsiteX7" fmla="*/ 9049 w 285249"/>
                  <a:gd name="connsiteY7" fmla="*/ 132985 h 275413"/>
                  <a:gd name="connsiteX8" fmla="*/ 37771 w 285249"/>
                  <a:gd name="connsiteY8" fmla="*/ 0 h 275413"/>
                  <a:gd name="connsiteX9" fmla="*/ 109083 w 285249"/>
                  <a:gd name="connsiteY9" fmla="*/ 0 h 275413"/>
                  <a:gd name="connsiteX10" fmla="*/ 82427 w 285249"/>
                  <a:gd name="connsiteY10" fmla="*/ 129247 h 275413"/>
                  <a:gd name="connsiteX11" fmla="*/ 74460 w 285249"/>
                  <a:gd name="connsiteY11" fmla="*/ 186691 h 275413"/>
                  <a:gd name="connsiteX12" fmla="*/ 113313 w 285249"/>
                  <a:gd name="connsiteY12" fmla="*/ 225052 h 275413"/>
                  <a:gd name="connsiteX13" fmla="*/ 189937 w 285249"/>
                  <a:gd name="connsiteY13" fmla="*/ 137805 h 275413"/>
                  <a:gd name="connsiteX14" fmla="*/ 219150 w 285249"/>
                  <a:gd name="connsiteY14" fmla="*/ 0 h 275413"/>
                  <a:gd name="connsiteX15" fmla="*/ 290463 w 285249"/>
                  <a:gd name="connsiteY15" fmla="*/ 0 h 275413"/>
                  <a:gd name="connsiteX16" fmla="*/ 240003 w 285249"/>
                  <a:gd name="connsiteY16" fmla="*/ 234593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249" h="275413">
                    <a:moveTo>
                      <a:pt x="240003" y="234593"/>
                    </a:moveTo>
                    <a:cubicBezTo>
                      <a:pt x="236757" y="251118"/>
                      <a:pt x="234101" y="265479"/>
                      <a:pt x="233117" y="273938"/>
                    </a:cubicBezTo>
                    <a:lnTo>
                      <a:pt x="163379" y="273938"/>
                    </a:lnTo>
                    <a:lnTo>
                      <a:pt x="168199" y="247380"/>
                    </a:lnTo>
                    <a:lnTo>
                      <a:pt x="167117" y="247380"/>
                    </a:lnTo>
                    <a:cubicBezTo>
                      <a:pt x="147444" y="265479"/>
                      <a:pt x="120296" y="280331"/>
                      <a:pt x="89411" y="280331"/>
                    </a:cubicBezTo>
                    <a:cubicBezTo>
                      <a:pt x="35705" y="280331"/>
                      <a:pt x="0" y="246790"/>
                      <a:pt x="0" y="192592"/>
                    </a:cubicBezTo>
                    <a:cubicBezTo>
                      <a:pt x="0" y="171838"/>
                      <a:pt x="5311" y="150002"/>
                      <a:pt x="9049" y="132985"/>
                    </a:cubicBezTo>
                    <a:lnTo>
                      <a:pt x="37771" y="0"/>
                    </a:lnTo>
                    <a:lnTo>
                      <a:pt x="109083" y="0"/>
                    </a:lnTo>
                    <a:lnTo>
                      <a:pt x="82427" y="129247"/>
                    </a:lnTo>
                    <a:cubicBezTo>
                      <a:pt x="78689" y="147838"/>
                      <a:pt x="74460" y="166527"/>
                      <a:pt x="74460" y="186691"/>
                    </a:cubicBezTo>
                    <a:cubicBezTo>
                      <a:pt x="74460" y="209609"/>
                      <a:pt x="90394" y="225052"/>
                      <a:pt x="113313" y="225052"/>
                    </a:cubicBezTo>
                    <a:cubicBezTo>
                      <a:pt x="162789" y="225052"/>
                      <a:pt x="180887" y="178724"/>
                      <a:pt x="189937" y="137805"/>
                    </a:cubicBezTo>
                    <a:lnTo>
                      <a:pt x="219150" y="0"/>
                    </a:lnTo>
                    <a:lnTo>
                      <a:pt x="290463" y="0"/>
                    </a:lnTo>
                    <a:lnTo>
                      <a:pt x="240003" y="234593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8EC7BBA7-8DDC-4FF6-9B33-DD88FC50E1C6}"/>
                  </a:ext>
                </a:extLst>
              </p:cNvPr>
              <p:cNvSpPr/>
              <p:nvPr/>
            </p:nvSpPr>
            <p:spPr>
              <a:xfrm>
                <a:off x="6909317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0" y="279839"/>
                      <a:pt x="161116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: 図形 43">
                <a:extLst>
                  <a:ext uri="{FF2B5EF4-FFF2-40B4-BE49-F238E27FC236}">
                    <a16:creationId xmlns:a16="http://schemas.microsoft.com/office/drawing/2014/main" id="{C552D636-047E-4554-8FE6-6F8373564AD2}"/>
                  </a:ext>
                </a:extLst>
              </p:cNvPr>
              <p:cNvSpPr/>
              <p:nvPr/>
            </p:nvSpPr>
            <p:spPr>
              <a:xfrm>
                <a:off x="7171648" y="3423001"/>
                <a:ext cx="236068" cy="285249"/>
              </a:xfrm>
              <a:custGeom>
                <a:avLst/>
                <a:gdLst>
                  <a:gd name="connsiteX0" fmla="*/ 220822 w 236068"/>
                  <a:gd name="connsiteY0" fmla="*/ 65017 h 285249"/>
                  <a:gd name="connsiteX1" fmla="*/ 162297 w 236068"/>
                  <a:gd name="connsiteY1" fmla="*/ 52230 h 285249"/>
                  <a:gd name="connsiteX2" fmla="*/ 114395 w 236068"/>
                  <a:gd name="connsiteY2" fmla="*/ 79870 h 285249"/>
                  <a:gd name="connsiteX3" fmla="*/ 206953 w 236068"/>
                  <a:gd name="connsiteY3" fmla="*/ 194265 h 285249"/>
                  <a:gd name="connsiteX4" fmla="*/ 83509 w 236068"/>
                  <a:gd name="connsiteY4" fmla="*/ 286823 h 285249"/>
                  <a:gd name="connsiteX5" fmla="*/ 0 w 236068"/>
                  <a:gd name="connsiteY5" fmla="*/ 270298 h 285249"/>
                  <a:gd name="connsiteX6" fmla="*/ 15443 w 236068"/>
                  <a:gd name="connsiteY6" fmla="*/ 213347 h 285249"/>
                  <a:gd name="connsiteX7" fmla="*/ 83509 w 236068"/>
                  <a:gd name="connsiteY7" fmla="*/ 234593 h 285249"/>
                  <a:gd name="connsiteX8" fmla="*/ 132494 w 236068"/>
                  <a:gd name="connsiteY8" fmla="*/ 204298 h 285249"/>
                  <a:gd name="connsiteX9" fmla="*/ 39935 w 236068"/>
                  <a:gd name="connsiteY9" fmla="*/ 87247 h 285249"/>
                  <a:gd name="connsiteX10" fmla="*/ 158559 w 236068"/>
                  <a:gd name="connsiteY10" fmla="*/ 0 h 285249"/>
                  <a:gd name="connsiteX11" fmla="*/ 236265 w 236068"/>
                  <a:gd name="connsiteY11" fmla="*/ 11213 h 285249"/>
                  <a:gd name="connsiteX12" fmla="*/ 220822 w 236068"/>
                  <a:gd name="connsiteY12" fmla="*/ 65017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068" h="285249">
                    <a:moveTo>
                      <a:pt x="220822" y="65017"/>
                    </a:moveTo>
                    <a:cubicBezTo>
                      <a:pt x="202232" y="58132"/>
                      <a:pt x="182560" y="52230"/>
                      <a:pt x="162297" y="52230"/>
                    </a:cubicBezTo>
                    <a:cubicBezTo>
                      <a:pt x="141051" y="52230"/>
                      <a:pt x="114395" y="58033"/>
                      <a:pt x="114395" y="79870"/>
                    </a:cubicBezTo>
                    <a:cubicBezTo>
                      <a:pt x="114395" y="114493"/>
                      <a:pt x="206953" y="127280"/>
                      <a:pt x="206953" y="194265"/>
                    </a:cubicBezTo>
                    <a:cubicBezTo>
                      <a:pt x="206953" y="265577"/>
                      <a:pt x="144690" y="286823"/>
                      <a:pt x="83509" y="286823"/>
                    </a:cubicBezTo>
                    <a:cubicBezTo>
                      <a:pt x="54788" y="286823"/>
                      <a:pt x="26066" y="282594"/>
                      <a:pt x="0" y="270298"/>
                    </a:cubicBezTo>
                    <a:lnTo>
                      <a:pt x="15443" y="213347"/>
                    </a:lnTo>
                    <a:cubicBezTo>
                      <a:pt x="35705" y="224560"/>
                      <a:pt x="55869" y="234593"/>
                      <a:pt x="83509" y="234593"/>
                    </a:cubicBezTo>
                    <a:cubicBezTo>
                      <a:pt x="107411" y="234593"/>
                      <a:pt x="132494" y="226626"/>
                      <a:pt x="132494" y="204298"/>
                    </a:cubicBezTo>
                    <a:cubicBezTo>
                      <a:pt x="132494" y="160133"/>
                      <a:pt x="39935" y="155903"/>
                      <a:pt x="39935" y="87247"/>
                    </a:cubicBezTo>
                    <a:cubicBezTo>
                      <a:pt x="39935" y="22820"/>
                      <a:pt x="102198" y="0"/>
                      <a:pt x="158559" y="0"/>
                    </a:cubicBezTo>
                    <a:cubicBezTo>
                      <a:pt x="184625" y="0"/>
                      <a:pt x="211281" y="4820"/>
                      <a:pt x="236265" y="11213"/>
                    </a:cubicBezTo>
                    <a:lnTo>
                      <a:pt x="220822" y="65017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: 図形 44">
                <a:extLst>
                  <a:ext uri="{FF2B5EF4-FFF2-40B4-BE49-F238E27FC236}">
                    <a16:creationId xmlns:a16="http://schemas.microsoft.com/office/drawing/2014/main" id="{8294D468-82A9-4C7F-B2CA-4B561E9FD1D1}"/>
                  </a:ext>
                </a:extLst>
              </p:cNvPr>
              <p:cNvSpPr/>
              <p:nvPr/>
            </p:nvSpPr>
            <p:spPr>
              <a:xfrm>
                <a:off x="7407519" y="3332213"/>
                <a:ext cx="147543" cy="363939"/>
              </a:xfrm>
              <a:custGeom>
                <a:avLst/>
                <a:gdLst>
                  <a:gd name="connsiteX0" fmla="*/ 89903 w 147542"/>
                  <a:gd name="connsiteY0" fmla="*/ 296856 h 363938"/>
                  <a:gd name="connsiteX1" fmla="*/ 74460 w 147542"/>
                  <a:gd name="connsiteY1" fmla="*/ 371316 h 363938"/>
                  <a:gd name="connsiteX2" fmla="*/ 0 w 147542"/>
                  <a:gd name="connsiteY2" fmla="*/ 371316 h 363938"/>
                  <a:gd name="connsiteX3" fmla="*/ 15443 w 147542"/>
                  <a:gd name="connsiteY3" fmla="*/ 296856 h 363938"/>
                  <a:gd name="connsiteX4" fmla="*/ 89903 w 147542"/>
                  <a:gd name="connsiteY4" fmla="*/ 296856 h 363938"/>
                  <a:gd name="connsiteX5" fmla="*/ 72296 w 147542"/>
                  <a:gd name="connsiteY5" fmla="*/ 0 h 363938"/>
                  <a:gd name="connsiteX6" fmla="*/ 155805 w 147542"/>
                  <a:gd name="connsiteY6" fmla="*/ 0 h 363938"/>
                  <a:gd name="connsiteX7" fmla="*/ 88821 w 147542"/>
                  <a:gd name="connsiteY7" fmla="*/ 262331 h 363938"/>
                  <a:gd name="connsiteX8" fmla="*/ 29804 w 147542"/>
                  <a:gd name="connsiteY8" fmla="*/ 262331 h 363938"/>
                  <a:gd name="connsiteX9" fmla="*/ 72296 w 147542"/>
                  <a:gd name="connsiteY9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542" h="363938">
                    <a:moveTo>
                      <a:pt x="89903" y="296856"/>
                    </a:moveTo>
                    <a:lnTo>
                      <a:pt x="74460" y="371316"/>
                    </a:lnTo>
                    <a:lnTo>
                      <a:pt x="0" y="371316"/>
                    </a:lnTo>
                    <a:lnTo>
                      <a:pt x="15443" y="296856"/>
                    </a:lnTo>
                    <a:lnTo>
                      <a:pt x="89903" y="296856"/>
                    </a:lnTo>
                    <a:close/>
                    <a:moveTo>
                      <a:pt x="72296" y="0"/>
                    </a:moveTo>
                    <a:lnTo>
                      <a:pt x="155805" y="0"/>
                    </a:lnTo>
                    <a:lnTo>
                      <a:pt x="88821" y="262331"/>
                    </a:lnTo>
                    <a:lnTo>
                      <a:pt x="29804" y="262331"/>
                    </a:lnTo>
                    <a:lnTo>
                      <a:pt x="72296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720C0391-AA7E-4DE3-BF7E-563BAF8FCB78}"/>
                </a:ext>
              </a:extLst>
            </p:cNvPr>
            <p:cNvSpPr/>
            <p:nvPr/>
          </p:nvSpPr>
          <p:spPr>
            <a:xfrm>
              <a:off x="5120803" y="2676566"/>
              <a:ext cx="2616425" cy="590171"/>
            </a:xfrm>
            <a:custGeom>
              <a:avLst/>
              <a:gdLst>
                <a:gd name="connsiteX0" fmla="*/ 0 w 2616424"/>
                <a:gd name="connsiteY0" fmla="*/ 596237 h 590170"/>
                <a:gd name="connsiteX1" fmla="*/ 2620064 w 2616424"/>
                <a:gd name="connsiteY1" fmla="*/ 53870 h 590170"/>
                <a:gd name="connsiteX2" fmla="*/ 2507145 w 2616424"/>
                <a:gd name="connsiteY2" fmla="*/ 410136 h 590170"/>
                <a:gd name="connsiteX3" fmla="*/ 0 w 2616424"/>
                <a:gd name="connsiteY3" fmla="*/ 596237 h 5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424" h="590170">
                  <a:moveTo>
                    <a:pt x="0" y="596237"/>
                  </a:moveTo>
                  <a:cubicBezTo>
                    <a:pt x="779419" y="-30230"/>
                    <a:pt x="1817432" y="-64460"/>
                    <a:pt x="2620064" y="53870"/>
                  </a:cubicBezTo>
                  <a:lnTo>
                    <a:pt x="2507145" y="410136"/>
                  </a:lnTo>
                  <a:cubicBezTo>
                    <a:pt x="1952581" y="214986"/>
                    <a:pt x="882896" y="95870"/>
                    <a:pt x="0" y="596237"/>
                  </a:cubicBezTo>
                  <a:close/>
                </a:path>
              </a:pathLst>
            </a:custGeom>
            <a:gradFill>
              <a:gsLst>
                <a:gs pos="25000">
                  <a:srgbClr val="005BAC"/>
                </a:gs>
                <a:gs pos="100000">
                  <a:srgbClr val="EA5B02"/>
                </a:gs>
                <a:gs pos="52000">
                  <a:srgbClr val="E50059"/>
                </a:gs>
              </a:gsLst>
              <a:lin ang="0" scaled="1"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F8C4513C-890B-4762-9338-868200819F94}"/>
                </a:ext>
              </a:extLst>
            </p:cNvPr>
            <p:cNvSpPr/>
            <p:nvPr/>
          </p:nvSpPr>
          <p:spPr>
            <a:xfrm>
              <a:off x="2164440" y="3771103"/>
              <a:ext cx="2419701" cy="413120"/>
            </a:xfrm>
            <a:custGeom>
              <a:avLst/>
              <a:gdLst>
                <a:gd name="connsiteX0" fmla="*/ 2429046 w 2419701"/>
                <a:gd name="connsiteY0" fmla="*/ 0 h 413119"/>
                <a:gd name="connsiteX1" fmla="*/ 0 w 2419701"/>
                <a:gd name="connsiteY1" fmla="*/ 350168 h 413119"/>
                <a:gd name="connsiteX2" fmla="*/ 119018 w 2419701"/>
                <a:gd name="connsiteY2" fmla="*/ 67870 h 413119"/>
                <a:gd name="connsiteX3" fmla="*/ 2429046 w 2419701"/>
                <a:gd name="connsiteY3" fmla="*/ 0 h 41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701" h="413119">
                  <a:moveTo>
                    <a:pt x="2429046" y="0"/>
                  </a:moveTo>
                  <a:cubicBezTo>
                    <a:pt x="1971368" y="313971"/>
                    <a:pt x="990405" y="527908"/>
                    <a:pt x="0" y="350168"/>
                  </a:cubicBezTo>
                  <a:lnTo>
                    <a:pt x="119018" y="67870"/>
                  </a:lnTo>
                  <a:cubicBezTo>
                    <a:pt x="1087882" y="292528"/>
                    <a:pt x="1996057" y="174887"/>
                    <a:pt x="24290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E7"/>
                </a:gs>
                <a:gs pos="47000">
                  <a:srgbClr val="005BAC"/>
                </a:gs>
              </a:gsLst>
              <a:lin ang="0" scaled="1"/>
              <a:tileRect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4" y="6043095"/>
            <a:ext cx="2232000" cy="4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②-b 表紙+サブタイトル（グローバル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768" y="2156184"/>
            <a:ext cx="6796304" cy="442035"/>
          </a:xfrm>
          <a:noFill/>
        </p:spPr>
        <p:txBody>
          <a:bodyPr lIns="0" tIns="36000" rIns="0" bIns="36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389" y="418974"/>
            <a:ext cx="6796683" cy="344134"/>
          </a:xfrm>
        </p:spPr>
        <p:txBody>
          <a:bodyPr lIns="0" tIns="46800" rIns="90000" bIns="46800" anchor="ctr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ja-JP" altLang="en-US" dirty="0"/>
              <a:t>資料名など</a:t>
            </a:r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DC760E3-9F01-AD4C-BCF9-E22AE02BF0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389" y="5436000"/>
            <a:ext cx="6796683" cy="25200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日付</a:t>
            </a:r>
          </a:p>
        </p:txBody>
      </p:sp>
      <p:sp>
        <p:nvSpPr>
          <p:cNvPr id="16" name="テキスト プレースホルダー 14">
            <a:extLst>
              <a:ext uri="{FF2B5EF4-FFF2-40B4-BE49-F238E27FC236}">
                <a16:creationId xmlns:a16="http://schemas.microsoft.com/office/drawing/2014/main" id="{863F2344-476F-5942-A8C9-BC88457AB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765" y="4265052"/>
            <a:ext cx="6796307" cy="103755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部署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E88B4C-DA79-CC41-98E9-9182634B03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765" y="3790799"/>
            <a:ext cx="6796307" cy="342000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名前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41877E83-27AD-F84F-8D0E-74403068DF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766" y="1189666"/>
            <a:ext cx="6796306" cy="349702"/>
          </a:xfrm>
        </p:spPr>
        <p:txBody>
          <a:bodyPr lIns="0" tIns="36000" rIns="0" bIns="36000" anchor="ctr">
            <a:spAutoFit/>
          </a:bodyPr>
          <a:lstStyle>
            <a:lvl1pPr marL="0" indent="0">
              <a:spcBef>
                <a:spcPts val="0"/>
              </a:spcBef>
              <a:buNone/>
              <a:defRPr sz="1800" b="1" i="0" baseline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サブタイトル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7E17235-D718-F341-A1F6-9D65CCF7A33F}"/>
              </a:ext>
            </a:extLst>
          </p:cNvPr>
          <p:cNvCxnSpPr/>
          <p:nvPr userDrawn="1"/>
        </p:nvCxnSpPr>
        <p:spPr>
          <a:xfrm>
            <a:off x="493200" y="3439940"/>
            <a:ext cx="4464000" cy="0"/>
          </a:xfrm>
          <a:prstGeom prst="line">
            <a:avLst/>
          </a:prstGeom>
          <a:ln w="31750">
            <a:solidFill>
              <a:srgbClr val="000F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プレースホルダー 2">
            <a:extLst>
              <a:ext uri="{FF2B5EF4-FFF2-40B4-BE49-F238E27FC236}">
                <a16:creationId xmlns:a16="http://schemas.microsoft.com/office/drawing/2014/main" id="{5FF407D6-2144-4BA2-B7AF-578F4F0AA7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849" y="0"/>
            <a:ext cx="1901691" cy="6858000"/>
          </a:xfrm>
          <a:prstGeom prst="rect">
            <a:avLst/>
          </a:prstGeom>
        </p:spPr>
      </p:pic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43C7FD0-83D2-44F1-B0E5-AED706CB114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53511" y="5975818"/>
            <a:ext cx="1926000" cy="521058"/>
            <a:chOff x="2164440" y="2676566"/>
            <a:chExt cx="5572788" cy="1507657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A44087AC-B706-4C7A-9281-EAFCEA56D72E}"/>
                </a:ext>
              </a:extLst>
            </p:cNvPr>
            <p:cNvGrpSpPr/>
            <p:nvPr userDrawn="1"/>
          </p:nvGrpSpPr>
          <p:grpSpPr>
            <a:xfrm>
              <a:off x="2346016" y="3304475"/>
              <a:ext cx="5209046" cy="404857"/>
              <a:chOff x="2346016" y="3304475"/>
              <a:chExt cx="5209046" cy="404857"/>
            </a:xfrm>
            <a:solidFill>
              <a:srgbClr val="005BAC"/>
            </a:solidFill>
          </p:grpSpPr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2CD694A6-5B32-4B85-B938-A57E83943856}"/>
                  </a:ext>
                </a:extLst>
              </p:cNvPr>
              <p:cNvSpPr/>
              <p:nvPr/>
            </p:nvSpPr>
            <p:spPr>
              <a:xfrm>
                <a:off x="2346016" y="3325721"/>
                <a:ext cx="285249" cy="383611"/>
              </a:xfrm>
              <a:custGeom>
                <a:avLst/>
                <a:gdLst>
                  <a:gd name="connsiteX0" fmla="*/ 271282 w 285249"/>
                  <a:gd name="connsiteY0" fmla="*/ 77706 h 383611"/>
                  <a:gd name="connsiteX1" fmla="*/ 194166 w 285249"/>
                  <a:gd name="connsiteY1" fmla="*/ 58525 h 383611"/>
                  <a:gd name="connsiteX2" fmla="*/ 131903 w 285249"/>
                  <a:gd name="connsiteY2" fmla="*/ 101116 h 383611"/>
                  <a:gd name="connsiteX3" fmla="*/ 258495 w 285249"/>
                  <a:gd name="connsiteY3" fmla="*/ 260167 h 383611"/>
                  <a:gd name="connsiteX4" fmla="*/ 105837 w 285249"/>
                  <a:gd name="connsiteY4" fmla="*/ 384103 h 383611"/>
                  <a:gd name="connsiteX5" fmla="*/ 0 w 285249"/>
                  <a:gd name="connsiteY5" fmla="*/ 363349 h 383611"/>
                  <a:gd name="connsiteX6" fmla="*/ 19181 w 285249"/>
                  <a:gd name="connsiteY6" fmla="*/ 300004 h 383611"/>
                  <a:gd name="connsiteX7" fmla="*/ 110165 w 285249"/>
                  <a:gd name="connsiteY7" fmla="*/ 325578 h 383611"/>
                  <a:gd name="connsiteX8" fmla="*/ 180887 w 285249"/>
                  <a:gd name="connsiteY8" fmla="*/ 267544 h 383611"/>
                  <a:gd name="connsiteX9" fmla="*/ 54296 w 285249"/>
                  <a:gd name="connsiteY9" fmla="*/ 112231 h 383611"/>
                  <a:gd name="connsiteX10" fmla="*/ 192592 w 285249"/>
                  <a:gd name="connsiteY10" fmla="*/ 0 h 383611"/>
                  <a:gd name="connsiteX11" fmla="*/ 288889 w 285249"/>
                  <a:gd name="connsiteY11" fmla="*/ 16525 h 383611"/>
                  <a:gd name="connsiteX12" fmla="*/ 271282 w 285249"/>
                  <a:gd name="connsiteY12" fmla="*/ 77706 h 38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249" h="383611">
                    <a:moveTo>
                      <a:pt x="271282" y="77706"/>
                    </a:moveTo>
                    <a:cubicBezTo>
                      <a:pt x="249446" y="66493"/>
                      <a:pt x="221314" y="58525"/>
                      <a:pt x="194166" y="58525"/>
                    </a:cubicBezTo>
                    <a:cubicBezTo>
                      <a:pt x="167609" y="58525"/>
                      <a:pt x="131903" y="69148"/>
                      <a:pt x="131903" y="101116"/>
                    </a:cubicBezTo>
                    <a:cubicBezTo>
                      <a:pt x="131903" y="160723"/>
                      <a:pt x="258495" y="156985"/>
                      <a:pt x="258495" y="260167"/>
                    </a:cubicBezTo>
                    <a:cubicBezTo>
                      <a:pt x="258495" y="351152"/>
                      <a:pt x="187183" y="384103"/>
                      <a:pt x="105837" y="384103"/>
                    </a:cubicBezTo>
                    <a:cubicBezTo>
                      <a:pt x="70230" y="384103"/>
                      <a:pt x="33443" y="375644"/>
                      <a:pt x="0" y="363349"/>
                    </a:cubicBezTo>
                    <a:lnTo>
                      <a:pt x="19181" y="300004"/>
                    </a:lnTo>
                    <a:cubicBezTo>
                      <a:pt x="47902" y="313282"/>
                      <a:pt x="78198" y="325578"/>
                      <a:pt x="110165" y="325578"/>
                    </a:cubicBezTo>
                    <a:cubicBezTo>
                      <a:pt x="145871" y="325578"/>
                      <a:pt x="180887" y="307479"/>
                      <a:pt x="180887" y="267544"/>
                    </a:cubicBezTo>
                    <a:cubicBezTo>
                      <a:pt x="180887" y="200461"/>
                      <a:pt x="54296" y="211183"/>
                      <a:pt x="54296" y="112231"/>
                    </a:cubicBezTo>
                    <a:cubicBezTo>
                      <a:pt x="54296" y="34033"/>
                      <a:pt x="121280" y="0"/>
                      <a:pt x="192592" y="0"/>
                    </a:cubicBezTo>
                    <a:cubicBezTo>
                      <a:pt x="225052" y="0"/>
                      <a:pt x="258593" y="4230"/>
                      <a:pt x="288889" y="16525"/>
                    </a:cubicBezTo>
                    <a:lnTo>
                      <a:pt x="271282" y="77706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: 図形 27">
                <a:extLst>
                  <a:ext uri="{FF2B5EF4-FFF2-40B4-BE49-F238E27FC236}">
                    <a16:creationId xmlns:a16="http://schemas.microsoft.com/office/drawing/2014/main" id="{B0474100-F740-4569-BE2B-5F5D0C4CBE86}"/>
                  </a:ext>
                </a:extLst>
              </p:cNvPr>
              <p:cNvSpPr/>
              <p:nvPr/>
            </p:nvSpPr>
            <p:spPr>
              <a:xfrm>
                <a:off x="2624577" y="3304475"/>
                <a:ext cx="285249" cy="393447"/>
              </a:xfrm>
              <a:custGeom>
                <a:avLst/>
                <a:gdLst>
                  <a:gd name="connsiteX0" fmla="*/ 85181 w 285249"/>
                  <a:gd name="connsiteY0" fmla="*/ 0 h 393447"/>
                  <a:gd name="connsiteX1" fmla="*/ 156494 w 285249"/>
                  <a:gd name="connsiteY1" fmla="*/ 0 h 393447"/>
                  <a:gd name="connsiteX2" fmla="*/ 122460 w 285249"/>
                  <a:gd name="connsiteY2" fmla="*/ 151674 h 393447"/>
                  <a:gd name="connsiteX3" fmla="*/ 123542 w 285249"/>
                  <a:gd name="connsiteY3" fmla="*/ 151674 h 393447"/>
                  <a:gd name="connsiteX4" fmla="*/ 201248 w 285249"/>
                  <a:gd name="connsiteY4" fmla="*/ 118723 h 393447"/>
                  <a:gd name="connsiteX5" fmla="*/ 290659 w 285249"/>
                  <a:gd name="connsiteY5" fmla="*/ 206462 h 393447"/>
                  <a:gd name="connsiteX6" fmla="*/ 281610 w 285249"/>
                  <a:gd name="connsiteY6" fmla="*/ 266069 h 393447"/>
                  <a:gd name="connsiteX7" fmla="*/ 252888 w 285249"/>
                  <a:gd name="connsiteY7" fmla="*/ 399054 h 393447"/>
                  <a:gd name="connsiteX8" fmla="*/ 181576 w 285249"/>
                  <a:gd name="connsiteY8" fmla="*/ 399054 h 393447"/>
                  <a:gd name="connsiteX9" fmla="*/ 208134 w 285249"/>
                  <a:gd name="connsiteY9" fmla="*/ 269806 h 393447"/>
                  <a:gd name="connsiteX10" fmla="*/ 216101 w 285249"/>
                  <a:gd name="connsiteY10" fmla="*/ 212363 h 393447"/>
                  <a:gd name="connsiteX11" fmla="*/ 177248 w 285249"/>
                  <a:gd name="connsiteY11" fmla="*/ 174100 h 393447"/>
                  <a:gd name="connsiteX12" fmla="*/ 100624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5181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5181" y="0"/>
                    </a:moveTo>
                    <a:lnTo>
                      <a:pt x="156494" y="0"/>
                    </a:lnTo>
                    <a:lnTo>
                      <a:pt x="122460" y="151674"/>
                    </a:lnTo>
                    <a:lnTo>
                      <a:pt x="123542" y="151674"/>
                    </a:lnTo>
                    <a:cubicBezTo>
                      <a:pt x="143215" y="133575"/>
                      <a:pt x="170363" y="118723"/>
                      <a:pt x="201248" y="118723"/>
                    </a:cubicBezTo>
                    <a:cubicBezTo>
                      <a:pt x="254954" y="118723"/>
                      <a:pt x="290659" y="152264"/>
                      <a:pt x="290659" y="206462"/>
                    </a:cubicBezTo>
                    <a:cubicBezTo>
                      <a:pt x="290659" y="227216"/>
                      <a:pt x="285348" y="249052"/>
                      <a:pt x="281610" y="266069"/>
                    </a:cubicBezTo>
                    <a:lnTo>
                      <a:pt x="252888" y="399054"/>
                    </a:lnTo>
                    <a:lnTo>
                      <a:pt x="181576" y="399054"/>
                    </a:lnTo>
                    <a:lnTo>
                      <a:pt x="208134" y="269806"/>
                    </a:lnTo>
                    <a:cubicBezTo>
                      <a:pt x="211871" y="251216"/>
                      <a:pt x="216101" y="232527"/>
                      <a:pt x="216101" y="212363"/>
                    </a:cubicBezTo>
                    <a:cubicBezTo>
                      <a:pt x="216101" y="189445"/>
                      <a:pt x="200166" y="174100"/>
                      <a:pt x="177248" y="174100"/>
                    </a:cubicBezTo>
                    <a:cubicBezTo>
                      <a:pt x="127772" y="174100"/>
                      <a:pt x="109673" y="220429"/>
                      <a:pt x="100624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518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: 図形 28">
                <a:extLst>
                  <a:ext uri="{FF2B5EF4-FFF2-40B4-BE49-F238E27FC236}">
                    <a16:creationId xmlns:a16="http://schemas.microsoft.com/office/drawing/2014/main" id="{9405802B-F5E8-4C3A-97EB-6233F1E02B68}"/>
                  </a:ext>
                </a:extLst>
              </p:cNvPr>
              <p:cNvSpPr/>
              <p:nvPr/>
            </p:nvSpPr>
            <p:spPr>
              <a:xfrm>
                <a:off x="2926154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5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6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5" y="0"/>
                      <a:pt x="260265" y="20263"/>
                      <a:pt x="260265" y="84591"/>
                    </a:cubicBezTo>
                    <a:cubicBezTo>
                      <a:pt x="260265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6" y="159641"/>
                      <a:pt x="68066" y="205970"/>
                    </a:cubicBezTo>
                    <a:cubicBezTo>
                      <a:pt x="68066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: 図形 29">
                <a:extLst>
                  <a:ext uri="{FF2B5EF4-FFF2-40B4-BE49-F238E27FC236}">
                    <a16:creationId xmlns:a16="http://schemas.microsoft.com/office/drawing/2014/main" id="{29D30692-FDE3-4F4F-9414-643991F53E51}"/>
                  </a:ext>
                </a:extLst>
              </p:cNvPr>
              <p:cNvSpPr/>
              <p:nvPr/>
            </p:nvSpPr>
            <p:spPr>
              <a:xfrm>
                <a:off x="3200682" y="3423198"/>
                <a:ext cx="216396" cy="275413"/>
              </a:xfrm>
              <a:custGeom>
                <a:avLst/>
                <a:gdLst>
                  <a:gd name="connsiteX0" fmla="*/ 48984 w 216396"/>
                  <a:gd name="connsiteY0" fmla="*/ 43082 h 275413"/>
                  <a:gd name="connsiteX1" fmla="*/ 55378 w 216396"/>
                  <a:gd name="connsiteY1" fmla="*/ 6393 h 275413"/>
                  <a:gd name="connsiteX2" fmla="*/ 123444 w 216396"/>
                  <a:gd name="connsiteY2" fmla="*/ 6393 h 275413"/>
                  <a:gd name="connsiteX3" fmla="*/ 113903 w 216396"/>
                  <a:gd name="connsiteY3" fmla="*/ 58033 h 275413"/>
                  <a:gd name="connsiteX4" fmla="*/ 114985 w 216396"/>
                  <a:gd name="connsiteY4" fmla="*/ 58033 h 275413"/>
                  <a:gd name="connsiteX5" fmla="*/ 195838 w 216396"/>
                  <a:gd name="connsiteY5" fmla="*/ 0 h 275413"/>
                  <a:gd name="connsiteX6" fmla="*/ 222986 w 216396"/>
                  <a:gd name="connsiteY6" fmla="*/ 2656 h 275413"/>
                  <a:gd name="connsiteX7" fmla="*/ 208134 w 216396"/>
                  <a:gd name="connsiteY7" fmla="*/ 72394 h 275413"/>
                  <a:gd name="connsiteX8" fmla="*/ 180986 w 216396"/>
                  <a:gd name="connsiteY8" fmla="*/ 68165 h 275413"/>
                  <a:gd name="connsiteX9" fmla="*/ 96886 w 216396"/>
                  <a:gd name="connsiteY9" fmla="*/ 157576 h 275413"/>
                  <a:gd name="connsiteX10" fmla="*/ 71312 w 216396"/>
                  <a:gd name="connsiteY10" fmla="*/ 280430 h 275413"/>
                  <a:gd name="connsiteX11" fmla="*/ 0 w 216396"/>
                  <a:gd name="connsiteY11" fmla="*/ 280430 h 275413"/>
                  <a:gd name="connsiteX12" fmla="*/ 48984 w 216396"/>
                  <a:gd name="connsiteY12" fmla="*/ 43082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396" h="275413">
                    <a:moveTo>
                      <a:pt x="48984" y="43082"/>
                    </a:moveTo>
                    <a:cubicBezTo>
                      <a:pt x="51148" y="31377"/>
                      <a:pt x="53214" y="19181"/>
                      <a:pt x="55378" y="6393"/>
                    </a:cubicBezTo>
                    <a:lnTo>
                      <a:pt x="123444" y="6393"/>
                    </a:lnTo>
                    <a:lnTo>
                      <a:pt x="113903" y="58033"/>
                    </a:lnTo>
                    <a:lnTo>
                      <a:pt x="114985" y="58033"/>
                    </a:lnTo>
                    <a:cubicBezTo>
                      <a:pt x="127772" y="28230"/>
                      <a:pt x="162887" y="0"/>
                      <a:pt x="195838" y="0"/>
                    </a:cubicBezTo>
                    <a:cubicBezTo>
                      <a:pt x="204888" y="0"/>
                      <a:pt x="214429" y="492"/>
                      <a:pt x="222986" y="2656"/>
                    </a:cubicBezTo>
                    <a:lnTo>
                      <a:pt x="208134" y="72394"/>
                    </a:lnTo>
                    <a:cubicBezTo>
                      <a:pt x="200166" y="69739"/>
                      <a:pt x="190035" y="68165"/>
                      <a:pt x="180986" y="68165"/>
                    </a:cubicBezTo>
                    <a:cubicBezTo>
                      <a:pt x="130428" y="68165"/>
                      <a:pt x="105936" y="113411"/>
                      <a:pt x="96886" y="157576"/>
                    </a:cubicBezTo>
                    <a:lnTo>
                      <a:pt x="71312" y="280430"/>
                    </a:lnTo>
                    <a:lnTo>
                      <a:pt x="0" y="280430"/>
                    </a:lnTo>
                    <a:lnTo>
                      <a:pt x="48984" y="4308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: 図形 30">
                <a:extLst>
                  <a:ext uri="{FF2B5EF4-FFF2-40B4-BE49-F238E27FC236}">
                    <a16:creationId xmlns:a16="http://schemas.microsoft.com/office/drawing/2014/main" id="{CF3BF7FC-ECCA-4BA8-B184-D56A3D27757A}"/>
                  </a:ext>
                </a:extLst>
              </p:cNvPr>
              <p:cNvSpPr/>
              <p:nvPr/>
            </p:nvSpPr>
            <p:spPr>
              <a:xfrm>
                <a:off x="340920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494 w 265576"/>
                  <a:gd name="connsiteY10" fmla="*/ 116460 h 285249"/>
                  <a:gd name="connsiteX11" fmla="*/ 200068 w 265576"/>
                  <a:gd name="connsiteY11" fmla="*/ 97870 h 285249"/>
                  <a:gd name="connsiteX12" fmla="*/ 154821 w 265576"/>
                  <a:gd name="connsiteY12" fmla="*/ 52132 h 285249"/>
                  <a:gd name="connsiteX13" fmla="*/ 77706 w 265576"/>
                  <a:gd name="connsiteY13" fmla="*/ 116460 h 285249"/>
                  <a:gd name="connsiteX14" fmla="*/ 198494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494" y="116460"/>
                    </a:moveTo>
                    <a:cubicBezTo>
                      <a:pt x="199576" y="110067"/>
                      <a:pt x="200068" y="104264"/>
                      <a:pt x="200068" y="97870"/>
                    </a:cubicBezTo>
                    <a:cubicBezTo>
                      <a:pt x="200068" y="68657"/>
                      <a:pt x="184625" y="52132"/>
                      <a:pt x="154821" y="52132"/>
                    </a:cubicBezTo>
                    <a:cubicBezTo>
                      <a:pt x="110657" y="52132"/>
                      <a:pt x="91477" y="78689"/>
                      <a:pt x="77706" y="116460"/>
                    </a:cubicBezTo>
                    <a:lnTo>
                      <a:pt x="198494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A8063B63-C527-4A0A-84BE-07D1FC5E4052}"/>
                  </a:ext>
                </a:extLst>
              </p:cNvPr>
              <p:cNvSpPr/>
              <p:nvPr/>
            </p:nvSpPr>
            <p:spPr>
              <a:xfrm>
                <a:off x="3803247" y="3348148"/>
                <a:ext cx="196724" cy="354103"/>
              </a:xfrm>
              <a:custGeom>
                <a:avLst/>
                <a:gdLst>
                  <a:gd name="connsiteX0" fmla="*/ 11016 w 196723"/>
                  <a:gd name="connsiteY0" fmla="*/ 81345 h 354102"/>
                  <a:gd name="connsiteX1" fmla="*/ 62656 w 196723"/>
                  <a:gd name="connsiteY1" fmla="*/ 81345 h 354102"/>
                  <a:gd name="connsiteX2" fmla="*/ 74853 w 196723"/>
                  <a:gd name="connsiteY2" fmla="*/ 24984 h 354102"/>
                  <a:gd name="connsiteX3" fmla="*/ 151477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542 w 196723"/>
                  <a:gd name="connsiteY9" fmla="*/ 279839 h 354102"/>
                  <a:gd name="connsiteX10" fmla="*/ 120690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016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016" y="81345"/>
                    </a:moveTo>
                    <a:lnTo>
                      <a:pt x="62656" y="81345"/>
                    </a:lnTo>
                    <a:lnTo>
                      <a:pt x="74853" y="24984"/>
                    </a:lnTo>
                    <a:lnTo>
                      <a:pt x="151477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542" y="269216"/>
                      <a:pt x="93542" y="279839"/>
                    </a:cubicBezTo>
                    <a:cubicBezTo>
                      <a:pt x="93542" y="296364"/>
                      <a:pt x="104755" y="306496"/>
                      <a:pt x="120690" y="306496"/>
                    </a:cubicBezTo>
                    <a:cubicBezTo>
                      <a:pt x="133477" y="306496"/>
                      <a:pt x="146264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016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: 図形 32">
                <a:extLst>
                  <a:ext uri="{FF2B5EF4-FFF2-40B4-BE49-F238E27FC236}">
                    <a16:creationId xmlns:a16="http://schemas.microsoft.com/office/drawing/2014/main" id="{C971D949-21D4-459B-9C92-29D75D70C183}"/>
                  </a:ext>
                </a:extLst>
              </p:cNvPr>
              <p:cNvSpPr/>
              <p:nvPr/>
            </p:nvSpPr>
            <p:spPr>
              <a:xfrm>
                <a:off x="3980790" y="3304475"/>
                <a:ext cx="285249" cy="393447"/>
              </a:xfrm>
              <a:custGeom>
                <a:avLst/>
                <a:gdLst>
                  <a:gd name="connsiteX0" fmla="*/ 84985 w 285249"/>
                  <a:gd name="connsiteY0" fmla="*/ 0 h 393447"/>
                  <a:gd name="connsiteX1" fmla="*/ 156297 w 285249"/>
                  <a:gd name="connsiteY1" fmla="*/ 0 h 393447"/>
                  <a:gd name="connsiteX2" fmla="*/ 122264 w 285249"/>
                  <a:gd name="connsiteY2" fmla="*/ 151674 h 393447"/>
                  <a:gd name="connsiteX3" fmla="*/ 123346 w 285249"/>
                  <a:gd name="connsiteY3" fmla="*/ 151674 h 393447"/>
                  <a:gd name="connsiteX4" fmla="*/ 201052 w 285249"/>
                  <a:gd name="connsiteY4" fmla="*/ 118723 h 393447"/>
                  <a:gd name="connsiteX5" fmla="*/ 290463 w 285249"/>
                  <a:gd name="connsiteY5" fmla="*/ 206462 h 393447"/>
                  <a:gd name="connsiteX6" fmla="*/ 281413 w 285249"/>
                  <a:gd name="connsiteY6" fmla="*/ 266069 h 393447"/>
                  <a:gd name="connsiteX7" fmla="*/ 252692 w 285249"/>
                  <a:gd name="connsiteY7" fmla="*/ 399054 h 393447"/>
                  <a:gd name="connsiteX8" fmla="*/ 181379 w 285249"/>
                  <a:gd name="connsiteY8" fmla="*/ 399054 h 393447"/>
                  <a:gd name="connsiteX9" fmla="*/ 208035 w 285249"/>
                  <a:gd name="connsiteY9" fmla="*/ 269806 h 393447"/>
                  <a:gd name="connsiteX10" fmla="*/ 216003 w 285249"/>
                  <a:gd name="connsiteY10" fmla="*/ 212363 h 393447"/>
                  <a:gd name="connsiteX11" fmla="*/ 177150 w 285249"/>
                  <a:gd name="connsiteY11" fmla="*/ 174100 h 393447"/>
                  <a:gd name="connsiteX12" fmla="*/ 100526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4985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4985" y="0"/>
                    </a:moveTo>
                    <a:lnTo>
                      <a:pt x="156297" y="0"/>
                    </a:lnTo>
                    <a:lnTo>
                      <a:pt x="122264" y="151674"/>
                    </a:lnTo>
                    <a:lnTo>
                      <a:pt x="123346" y="151674"/>
                    </a:lnTo>
                    <a:cubicBezTo>
                      <a:pt x="143018" y="133575"/>
                      <a:pt x="170166" y="118723"/>
                      <a:pt x="201052" y="118723"/>
                    </a:cubicBezTo>
                    <a:cubicBezTo>
                      <a:pt x="254757" y="118723"/>
                      <a:pt x="290463" y="152264"/>
                      <a:pt x="290463" y="206462"/>
                    </a:cubicBezTo>
                    <a:cubicBezTo>
                      <a:pt x="290463" y="227216"/>
                      <a:pt x="285151" y="249052"/>
                      <a:pt x="281413" y="266069"/>
                    </a:cubicBezTo>
                    <a:lnTo>
                      <a:pt x="252692" y="399054"/>
                    </a:lnTo>
                    <a:lnTo>
                      <a:pt x="181379" y="399054"/>
                    </a:lnTo>
                    <a:lnTo>
                      <a:pt x="208035" y="269806"/>
                    </a:lnTo>
                    <a:cubicBezTo>
                      <a:pt x="211773" y="251216"/>
                      <a:pt x="216003" y="232527"/>
                      <a:pt x="216003" y="212363"/>
                    </a:cubicBezTo>
                    <a:cubicBezTo>
                      <a:pt x="216003" y="189445"/>
                      <a:pt x="200068" y="174100"/>
                      <a:pt x="177150" y="174100"/>
                    </a:cubicBezTo>
                    <a:cubicBezTo>
                      <a:pt x="127674" y="174100"/>
                      <a:pt x="109575" y="220429"/>
                      <a:pt x="100526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4985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1FBF2F03-5931-47EA-9009-8A412753D48D}"/>
                  </a:ext>
                </a:extLst>
              </p:cNvPr>
              <p:cNvSpPr/>
              <p:nvPr/>
            </p:nvSpPr>
            <p:spPr>
              <a:xfrm>
                <a:off x="4291023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70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70" y="104264"/>
                      <a:pt x="199970" y="97870"/>
                    </a:cubicBezTo>
                    <a:cubicBezTo>
                      <a:pt x="199970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: 図形 34">
                <a:extLst>
                  <a:ext uri="{FF2B5EF4-FFF2-40B4-BE49-F238E27FC236}">
                    <a16:creationId xmlns:a16="http://schemas.microsoft.com/office/drawing/2014/main" id="{E10A47A1-0FC0-4F84-A2E1-FBA475C28315}"/>
                  </a:ext>
                </a:extLst>
              </p:cNvPr>
              <p:cNvSpPr/>
              <p:nvPr/>
            </p:nvSpPr>
            <p:spPr>
              <a:xfrm>
                <a:off x="4668831" y="3332213"/>
                <a:ext cx="383611" cy="363939"/>
              </a:xfrm>
              <a:custGeom>
                <a:avLst/>
                <a:gdLst>
                  <a:gd name="connsiteX0" fmla="*/ 79870 w 383611"/>
                  <a:gd name="connsiteY0" fmla="*/ 0 h 363938"/>
                  <a:gd name="connsiteX1" fmla="*/ 174002 w 383611"/>
                  <a:gd name="connsiteY1" fmla="*/ 0 h 363938"/>
                  <a:gd name="connsiteX2" fmla="*/ 253282 w 383611"/>
                  <a:gd name="connsiteY2" fmla="*/ 282003 h 363938"/>
                  <a:gd name="connsiteX3" fmla="*/ 254364 w 383611"/>
                  <a:gd name="connsiteY3" fmla="*/ 282003 h 363938"/>
                  <a:gd name="connsiteX4" fmla="*/ 315053 w 383611"/>
                  <a:gd name="connsiteY4" fmla="*/ 0 h 363938"/>
                  <a:gd name="connsiteX5" fmla="*/ 385283 w 383611"/>
                  <a:gd name="connsiteY5" fmla="*/ 0 h 363938"/>
                  <a:gd name="connsiteX6" fmla="*/ 304922 w 383611"/>
                  <a:gd name="connsiteY6" fmla="*/ 371316 h 363938"/>
                  <a:gd name="connsiteX7" fmla="*/ 209117 w 383611"/>
                  <a:gd name="connsiteY7" fmla="*/ 371316 h 363938"/>
                  <a:gd name="connsiteX8" fmla="*/ 131411 w 383611"/>
                  <a:gd name="connsiteY8" fmla="*/ 86657 h 363938"/>
                  <a:gd name="connsiteX9" fmla="*/ 130329 w 383611"/>
                  <a:gd name="connsiteY9" fmla="*/ 86657 h 363938"/>
                  <a:gd name="connsiteX10" fmla="*/ 71312 w 383611"/>
                  <a:gd name="connsiteY10" fmla="*/ 371316 h 363938"/>
                  <a:gd name="connsiteX11" fmla="*/ 0 w 383611"/>
                  <a:gd name="connsiteY11" fmla="*/ 371316 h 363938"/>
                  <a:gd name="connsiteX12" fmla="*/ 79870 w 383611"/>
                  <a:gd name="connsiteY12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611" h="363938">
                    <a:moveTo>
                      <a:pt x="79870" y="0"/>
                    </a:moveTo>
                    <a:lnTo>
                      <a:pt x="174002" y="0"/>
                    </a:lnTo>
                    <a:lnTo>
                      <a:pt x="253282" y="282003"/>
                    </a:lnTo>
                    <a:lnTo>
                      <a:pt x="254364" y="282003"/>
                    </a:lnTo>
                    <a:lnTo>
                      <a:pt x="315053" y="0"/>
                    </a:lnTo>
                    <a:lnTo>
                      <a:pt x="385283" y="0"/>
                    </a:lnTo>
                    <a:lnTo>
                      <a:pt x="304922" y="371316"/>
                    </a:lnTo>
                    <a:lnTo>
                      <a:pt x="209117" y="371316"/>
                    </a:lnTo>
                    <a:lnTo>
                      <a:pt x="131411" y="86657"/>
                    </a:lnTo>
                    <a:lnTo>
                      <a:pt x="130329" y="86657"/>
                    </a:lnTo>
                    <a:lnTo>
                      <a:pt x="71312" y="371316"/>
                    </a:lnTo>
                    <a:lnTo>
                      <a:pt x="0" y="371316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: 図形 35">
                <a:extLst>
                  <a:ext uri="{FF2B5EF4-FFF2-40B4-BE49-F238E27FC236}">
                    <a16:creationId xmlns:a16="http://schemas.microsoft.com/office/drawing/2014/main" id="{B8EC7E3B-584E-40DE-9A59-FB523B05000F}"/>
                  </a:ext>
                </a:extLst>
              </p:cNvPr>
              <p:cNvSpPr/>
              <p:nvPr/>
            </p:nvSpPr>
            <p:spPr>
              <a:xfrm>
                <a:off x="503758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E91B4E1C-0AE5-4C96-876D-F5380969BD42}"/>
                  </a:ext>
                </a:extLst>
              </p:cNvPr>
              <p:cNvSpPr/>
              <p:nvPr/>
            </p:nvSpPr>
            <p:spPr>
              <a:xfrm>
                <a:off x="5275231" y="3429591"/>
                <a:ext cx="334430" cy="265577"/>
              </a:xfrm>
              <a:custGeom>
                <a:avLst/>
                <a:gdLst>
                  <a:gd name="connsiteX0" fmla="*/ 175674 w 334430"/>
                  <a:gd name="connsiteY0" fmla="*/ 94132 h 265576"/>
                  <a:gd name="connsiteX1" fmla="*/ 252790 w 334430"/>
                  <a:gd name="connsiteY1" fmla="*/ 0 h 265576"/>
                  <a:gd name="connsiteX2" fmla="*/ 337873 w 334430"/>
                  <a:gd name="connsiteY2" fmla="*/ 0 h 265576"/>
                  <a:gd name="connsiteX3" fmla="*/ 221314 w 334430"/>
                  <a:gd name="connsiteY3" fmla="*/ 130920 h 265576"/>
                  <a:gd name="connsiteX4" fmla="*/ 286725 w 334430"/>
                  <a:gd name="connsiteY4" fmla="*/ 274036 h 265576"/>
                  <a:gd name="connsiteX5" fmla="*/ 209019 w 334430"/>
                  <a:gd name="connsiteY5" fmla="*/ 274036 h 265576"/>
                  <a:gd name="connsiteX6" fmla="*/ 167018 w 334430"/>
                  <a:gd name="connsiteY6" fmla="*/ 169182 h 265576"/>
                  <a:gd name="connsiteX7" fmla="*/ 85083 w 334430"/>
                  <a:gd name="connsiteY7" fmla="*/ 274036 h 265576"/>
                  <a:gd name="connsiteX8" fmla="*/ 0 w 334430"/>
                  <a:gd name="connsiteY8" fmla="*/ 274036 h 265576"/>
                  <a:gd name="connsiteX9" fmla="*/ 123936 w 334430"/>
                  <a:gd name="connsiteY9" fmla="*/ 130920 h 265576"/>
                  <a:gd name="connsiteX10" fmla="*/ 65902 w 334430"/>
                  <a:gd name="connsiteY10" fmla="*/ 0 h 265576"/>
                  <a:gd name="connsiteX11" fmla="*/ 139871 w 334430"/>
                  <a:gd name="connsiteY11" fmla="*/ 0 h 265576"/>
                  <a:gd name="connsiteX12" fmla="*/ 175674 w 334430"/>
                  <a:gd name="connsiteY12" fmla="*/ 94132 h 26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4430" h="265576">
                    <a:moveTo>
                      <a:pt x="175674" y="94132"/>
                    </a:moveTo>
                    <a:lnTo>
                      <a:pt x="252790" y="0"/>
                    </a:lnTo>
                    <a:lnTo>
                      <a:pt x="337873" y="0"/>
                    </a:lnTo>
                    <a:lnTo>
                      <a:pt x="221314" y="130920"/>
                    </a:lnTo>
                    <a:lnTo>
                      <a:pt x="286725" y="274036"/>
                    </a:lnTo>
                    <a:lnTo>
                      <a:pt x="209019" y="274036"/>
                    </a:lnTo>
                    <a:lnTo>
                      <a:pt x="167018" y="169182"/>
                    </a:lnTo>
                    <a:lnTo>
                      <a:pt x="85083" y="274036"/>
                    </a:lnTo>
                    <a:lnTo>
                      <a:pt x="0" y="274036"/>
                    </a:lnTo>
                    <a:lnTo>
                      <a:pt x="123936" y="130920"/>
                    </a:lnTo>
                    <a:lnTo>
                      <a:pt x="65902" y="0"/>
                    </a:lnTo>
                    <a:lnTo>
                      <a:pt x="139871" y="0"/>
                    </a:lnTo>
                    <a:lnTo>
                      <a:pt x="175674" y="9413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: 図形 37">
                <a:extLst>
                  <a:ext uri="{FF2B5EF4-FFF2-40B4-BE49-F238E27FC236}">
                    <a16:creationId xmlns:a16="http://schemas.microsoft.com/office/drawing/2014/main" id="{580899CD-01CB-40C9-8887-6448A667D410}"/>
                  </a:ext>
                </a:extLst>
              </p:cNvPr>
              <p:cNvSpPr/>
              <p:nvPr/>
            </p:nvSpPr>
            <p:spPr>
              <a:xfrm>
                <a:off x="5620973" y="3348148"/>
                <a:ext cx="196724" cy="354103"/>
              </a:xfrm>
              <a:custGeom>
                <a:avLst/>
                <a:gdLst>
                  <a:gd name="connsiteX0" fmla="*/ 11115 w 196723"/>
                  <a:gd name="connsiteY0" fmla="*/ 81345 h 354102"/>
                  <a:gd name="connsiteX1" fmla="*/ 62755 w 196723"/>
                  <a:gd name="connsiteY1" fmla="*/ 81345 h 354102"/>
                  <a:gd name="connsiteX2" fmla="*/ 74952 w 196723"/>
                  <a:gd name="connsiteY2" fmla="*/ 24984 h 354102"/>
                  <a:gd name="connsiteX3" fmla="*/ 151576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444 w 196723"/>
                  <a:gd name="connsiteY9" fmla="*/ 279839 h 354102"/>
                  <a:gd name="connsiteX10" fmla="*/ 120592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115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115" y="81345"/>
                    </a:moveTo>
                    <a:lnTo>
                      <a:pt x="62755" y="81345"/>
                    </a:lnTo>
                    <a:lnTo>
                      <a:pt x="74952" y="24984"/>
                    </a:lnTo>
                    <a:lnTo>
                      <a:pt x="151576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444" y="269216"/>
                      <a:pt x="93444" y="279839"/>
                    </a:cubicBezTo>
                    <a:cubicBezTo>
                      <a:pt x="93444" y="296364"/>
                      <a:pt x="104657" y="306496"/>
                      <a:pt x="120592" y="306496"/>
                    </a:cubicBezTo>
                    <a:cubicBezTo>
                      <a:pt x="133379" y="306496"/>
                      <a:pt x="146166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115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: 図形 38">
                <a:extLst>
                  <a:ext uri="{FF2B5EF4-FFF2-40B4-BE49-F238E27FC236}">
                    <a16:creationId xmlns:a16="http://schemas.microsoft.com/office/drawing/2014/main" id="{D6E48865-908A-4826-9DF2-8098FF0010F2}"/>
                  </a:ext>
                </a:extLst>
              </p:cNvPr>
              <p:cNvSpPr/>
              <p:nvPr/>
            </p:nvSpPr>
            <p:spPr>
              <a:xfrm>
                <a:off x="5941436" y="3332213"/>
                <a:ext cx="344266" cy="363939"/>
              </a:xfrm>
              <a:custGeom>
                <a:avLst/>
                <a:gdLst>
                  <a:gd name="connsiteX0" fmla="*/ 0 w 344266"/>
                  <a:gd name="connsiteY0" fmla="*/ 0 h 363938"/>
                  <a:gd name="connsiteX1" fmla="*/ 74460 w 344266"/>
                  <a:gd name="connsiteY1" fmla="*/ 0 h 363938"/>
                  <a:gd name="connsiteX2" fmla="*/ 109083 w 344266"/>
                  <a:gd name="connsiteY2" fmla="*/ 288889 h 363938"/>
                  <a:gd name="connsiteX3" fmla="*/ 110165 w 344266"/>
                  <a:gd name="connsiteY3" fmla="*/ 288889 h 363938"/>
                  <a:gd name="connsiteX4" fmla="*/ 264495 w 344266"/>
                  <a:gd name="connsiteY4" fmla="*/ 0 h 363938"/>
                  <a:gd name="connsiteX5" fmla="*/ 345349 w 344266"/>
                  <a:gd name="connsiteY5" fmla="*/ 0 h 363938"/>
                  <a:gd name="connsiteX6" fmla="*/ 137805 w 344266"/>
                  <a:gd name="connsiteY6" fmla="*/ 371316 h 363938"/>
                  <a:gd name="connsiteX7" fmla="*/ 48984 w 344266"/>
                  <a:gd name="connsiteY7" fmla="*/ 371316 h 363938"/>
                  <a:gd name="connsiteX8" fmla="*/ 0 w 344266"/>
                  <a:gd name="connsiteY8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66" h="363938">
                    <a:moveTo>
                      <a:pt x="0" y="0"/>
                    </a:moveTo>
                    <a:lnTo>
                      <a:pt x="74460" y="0"/>
                    </a:lnTo>
                    <a:lnTo>
                      <a:pt x="109083" y="288889"/>
                    </a:lnTo>
                    <a:lnTo>
                      <a:pt x="110165" y="288889"/>
                    </a:lnTo>
                    <a:lnTo>
                      <a:pt x="264495" y="0"/>
                    </a:lnTo>
                    <a:lnTo>
                      <a:pt x="345349" y="0"/>
                    </a:lnTo>
                    <a:lnTo>
                      <a:pt x="137805" y="371316"/>
                    </a:lnTo>
                    <a:lnTo>
                      <a:pt x="48984" y="371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37846AFA-EBF6-46D5-9D3D-DE9334D14249}"/>
                  </a:ext>
                </a:extLst>
              </p:cNvPr>
              <p:cNvSpPr/>
              <p:nvPr/>
            </p:nvSpPr>
            <p:spPr>
              <a:xfrm>
                <a:off x="6204259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6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7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6" y="0"/>
                      <a:pt x="260266" y="20263"/>
                      <a:pt x="260266" y="84591"/>
                    </a:cubicBezTo>
                    <a:cubicBezTo>
                      <a:pt x="260266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7" y="159641"/>
                      <a:pt x="68067" y="205970"/>
                    </a:cubicBezTo>
                    <a:cubicBezTo>
                      <a:pt x="68067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: 図形 40">
                <a:extLst>
                  <a:ext uri="{FF2B5EF4-FFF2-40B4-BE49-F238E27FC236}">
                    <a16:creationId xmlns:a16="http://schemas.microsoft.com/office/drawing/2014/main" id="{5E20ABAD-17A1-4AB6-96A6-909CF2688BD2}"/>
                  </a:ext>
                </a:extLst>
              </p:cNvPr>
              <p:cNvSpPr/>
              <p:nvPr/>
            </p:nvSpPr>
            <p:spPr>
              <a:xfrm>
                <a:off x="6475246" y="3304475"/>
                <a:ext cx="147543" cy="393447"/>
              </a:xfrm>
              <a:custGeom>
                <a:avLst/>
                <a:gdLst>
                  <a:gd name="connsiteX0" fmla="*/ 84591 w 147542"/>
                  <a:gd name="connsiteY0" fmla="*/ 0 h 393447"/>
                  <a:gd name="connsiteX1" fmla="*/ 155903 w 147542"/>
                  <a:gd name="connsiteY1" fmla="*/ 0 h 393447"/>
                  <a:gd name="connsiteX2" fmla="*/ 71312 w 147542"/>
                  <a:gd name="connsiteY2" fmla="*/ 399054 h 393447"/>
                  <a:gd name="connsiteX3" fmla="*/ 0 w 147542"/>
                  <a:gd name="connsiteY3" fmla="*/ 399054 h 393447"/>
                  <a:gd name="connsiteX4" fmla="*/ 84591 w 147542"/>
                  <a:gd name="connsiteY4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393447">
                    <a:moveTo>
                      <a:pt x="84591" y="0"/>
                    </a:moveTo>
                    <a:lnTo>
                      <a:pt x="155903" y="0"/>
                    </a:lnTo>
                    <a:lnTo>
                      <a:pt x="71312" y="399054"/>
                    </a:lnTo>
                    <a:lnTo>
                      <a:pt x="0" y="399054"/>
                    </a:lnTo>
                    <a:lnTo>
                      <a:pt x="8459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: 図形 41">
                <a:extLst>
                  <a:ext uri="{FF2B5EF4-FFF2-40B4-BE49-F238E27FC236}">
                    <a16:creationId xmlns:a16="http://schemas.microsoft.com/office/drawing/2014/main" id="{8035EE7A-18C9-42CB-9D3F-E2CF41226711}"/>
                  </a:ext>
                </a:extLst>
              </p:cNvPr>
              <p:cNvSpPr/>
              <p:nvPr/>
            </p:nvSpPr>
            <p:spPr>
              <a:xfrm>
                <a:off x="6616985" y="3429591"/>
                <a:ext cx="285249" cy="275413"/>
              </a:xfrm>
              <a:custGeom>
                <a:avLst/>
                <a:gdLst>
                  <a:gd name="connsiteX0" fmla="*/ 240003 w 285249"/>
                  <a:gd name="connsiteY0" fmla="*/ 234593 h 275413"/>
                  <a:gd name="connsiteX1" fmla="*/ 233117 w 285249"/>
                  <a:gd name="connsiteY1" fmla="*/ 273938 h 275413"/>
                  <a:gd name="connsiteX2" fmla="*/ 163379 w 285249"/>
                  <a:gd name="connsiteY2" fmla="*/ 273938 h 275413"/>
                  <a:gd name="connsiteX3" fmla="*/ 168199 w 285249"/>
                  <a:gd name="connsiteY3" fmla="*/ 247380 h 275413"/>
                  <a:gd name="connsiteX4" fmla="*/ 167117 w 285249"/>
                  <a:gd name="connsiteY4" fmla="*/ 247380 h 275413"/>
                  <a:gd name="connsiteX5" fmla="*/ 89411 w 285249"/>
                  <a:gd name="connsiteY5" fmla="*/ 280331 h 275413"/>
                  <a:gd name="connsiteX6" fmla="*/ 0 w 285249"/>
                  <a:gd name="connsiteY6" fmla="*/ 192592 h 275413"/>
                  <a:gd name="connsiteX7" fmla="*/ 9049 w 285249"/>
                  <a:gd name="connsiteY7" fmla="*/ 132985 h 275413"/>
                  <a:gd name="connsiteX8" fmla="*/ 37771 w 285249"/>
                  <a:gd name="connsiteY8" fmla="*/ 0 h 275413"/>
                  <a:gd name="connsiteX9" fmla="*/ 109083 w 285249"/>
                  <a:gd name="connsiteY9" fmla="*/ 0 h 275413"/>
                  <a:gd name="connsiteX10" fmla="*/ 82427 w 285249"/>
                  <a:gd name="connsiteY10" fmla="*/ 129247 h 275413"/>
                  <a:gd name="connsiteX11" fmla="*/ 74460 w 285249"/>
                  <a:gd name="connsiteY11" fmla="*/ 186691 h 275413"/>
                  <a:gd name="connsiteX12" fmla="*/ 113313 w 285249"/>
                  <a:gd name="connsiteY12" fmla="*/ 225052 h 275413"/>
                  <a:gd name="connsiteX13" fmla="*/ 189937 w 285249"/>
                  <a:gd name="connsiteY13" fmla="*/ 137805 h 275413"/>
                  <a:gd name="connsiteX14" fmla="*/ 219150 w 285249"/>
                  <a:gd name="connsiteY14" fmla="*/ 0 h 275413"/>
                  <a:gd name="connsiteX15" fmla="*/ 290463 w 285249"/>
                  <a:gd name="connsiteY15" fmla="*/ 0 h 275413"/>
                  <a:gd name="connsiteX16" fmla="*/ 240003 w 285249"/>
                  <a:gd name="connsiteY16" fmla="*/ 234593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249" h="275413">
                    <a:moveTo>
                      <a:pt x="240003" y="234593"/>
                    </a:moveTo>
                    <a:cubicBezTo>
                      <a:pt x="236757" y="251118"/>
                      <a:pt x="234101" y="265479"/>
                      <a:pt x="233117" y="273938"/>
                    </a:cubicBezTo>
                    <a:lnTo>
                      <a:pt x="163379" y="273938"/>
                    </a:lnTo>
                    <a:lnTo>
                      <a:pt x="168199" y="247380"/>
                    </a:lnTo>
                    <a:lnTo>
                      <a:pt x="167117" y="247380"/>
                    </a:lnTo>
                    <a:cubicBezTo>
                      <a:pt x="147444" y="265479"/>
                      <a:pt x="120296" y="280331"/>
                      <a:pt x="89411" y="280331"/>
                    </a:cubicBezTo>
                    <a:cubicBezTo>
                      <a:pt x="35705" y="280331"/>
                      <a:pt x="0" y="246790"/>
                      <a:pt x="0" y="192592"/>
                    </a:cubicBezTo>
                    <a:cubicBezTo>
                      <a:pt x="0" y="171838"/>
                      <a:pt x="5311" y="150002"/>
                      <a:pt x="9049" y="132985"/>
                    </a:cubicBezTo>
                    <a:lnTo>
                      <a:pt x="37771" y="0"/>
                    </a:lnTo>
                    <a:lnTo>
                      <a:pt x="109083" y="0"/>
                    </a:lnTo>
                    <a:lnTo>
                      <a:pt x="82427" y="129247"/>
                    </a:lnTo>
                    <a:cubicBezTo>
                      <a:pt x="78689" y="147838"/>
                      <a:pt x="74460" y="166527"/>
                      <a:pt x="74460" y="186691"/>
                    </a:cubicBezTo>
                    <a:cubicBezTo>
                      <a:pt x="74460" y="209609"/>
                      <a:pt x="90394" y="225052"/>
                      <a:pt x="113313" y="225052"/>
                    </a:cubicBezTo>
                    <a:cubicBezTo>
                      <a:pt x="162789" y="225052"/>
                      <a:pt x="180887" y="178724"/>
                      <a:pt x="189937" y="137805"/>
                    </a:cubicBezTo>
                    <a:lnTo>
                      <a:pt x="219150" y="0"/>
                    </a:lnTo>
                    <a:lnTo>
                      <a:pt x="290463" y="0"/>
                    </a:lnTo>
                    <a:lnTo>
                      <a:pt x="240003" y="234593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CE5D0038-1572-40D2-A23D-70A6D45D3142}"/>
                  </a:ext>
                </a:extLst>
              </p:cNvPr>
              <p:cNvSpPr/>
              <p:nvPr/>
            </p:nvSpPr>
            <p:spPr>
              <a:xfrm>
                <a:off x="6909317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0" y="279839"/>
                      <a:pt x="161116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: 図形 43">
                <a:extLst>
                  <a:ext uri="{FF2B5EF4-FFF2-40B4-BE49-F238E27FC236}">
                    <a16:creationId xmlns:a16="http://schemas.microsoft.com/office/drawing/2014/main" id="{B318E295-DDC8-433B-B5B5-2585456BF582}"/>
                  </a:ext>
                </a:extLst>
              </p:cNvPr>
              <p:cNvSpPr/>
              <p:nvPr/>
            </p:nvSpPr>
            <p:spPr>
              <a:xfrm>
                <a:off x="7171648" y="3423001"/>
                <a:ext cx="236068" cy="285249"/>
              </a:xfrm>
              <a:custGeom>
                <a:avLst/>
                <a:gdLst>
                  <a:gd name="connsiteX0" fmla="*/ 220822 w 236068"/>
                  <a:gd name="connsiteY0" fmla="*/ 65017 h 285249"/>
                  <a:gd name="connsiteX1" fmla="*/ 162297 w 236068"/>
                  <a:gd name="connsiteY1" fmla="*/ 52230 h 285249"/>
                  <a:gd name="connsiteX2" fmla="*/ 114395 w 236068"/>
                  <a:gd name="connsiteY2" fmla="*/ 79870 h 285249"/>
                  <a:gd name="connsiteX3" fmla="*/ 206953 w 236068"/>
                  <a:gd name="connsiteY3" fmla="*/ 194265 h 285249"/>
                  <a:gd name="connsiteX4" fmla="*/ 83509 w 236068"/>
                  <a:gd name="connsiteY4" fmla="*/ 286823 h 285249"/>
                  <a:gd name="connsiteX5" fmla="*/ 0 w 236068"/>
                  <a:gd name="connsiteY5" fmla="*/ 270298 h 285249"/>
                  <a:gd name="connsiteX6" fmla="*/ 15443 w 236068"/>
                  <a:gd name="connsiteY6" fmla="*/ 213347 h 285249"/>
                  <a:gd name="connsiteX7" fmla="*/ 83509 w 236068"/>
                  <a:gd name="connsiteY7" fmla="*/ 234593 h 285249"/>
                  <a:gd name="connsiteX8" fmla="*/ 132494 w 236068"/>
                  <a:gd name="connsiteY8" fmla="*/ 204298 h 285249"/>
                  <a:gd name="connsiteX9" fmla="*/ 39935 w 236068"/>
                  <a:gd name="connsiteY9" fmla="*/ 87247 h 285249"/>
                  <a:gd name="connsiteX10" fmla="*/ 158559 w 236068"/>
                  <a:gd name="connsiteY10" fmla="*/ 0 h 285249"/>
                  <a:gd name="connsiteX11" fmla="*/ 236265 w 236068"/>
                  <a:gd name="connsiteY11" fmla="*/ 11213 h 285249"/>
                  <a:gd name="connsiteX12" fmla="*/ 220822 w 236068"/>
                  <a:gd name="connsiteY12" fmla="*/ 65017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068" h="285249">
                    <a:moveTo>
                      <a:pt x="220822" y="65017"/>
                    </a:moveTo>
                    <a:cubicBezTo>
                      <a:pt x="202232" y="58132"/>
                      <a:pt x="182560" y="52230"/>
                      <a:pt x="162297" y="52230"/>
                    </a:cubicBezTo>
                    <a:cubicBezTo>
                      <a:pt x="141051" y="52230"/>
                      <a:pt x="114395" y="58033"/>
                      <a:pt x="114395" y="79870"/>
                    </a:cubicBezTo>
                    <a:cubicBezTo>
                      <a:pt x="114395" y="114493"/>
                      <a:pt x="206953" y="127280"/>
                      <a:pt x="206953" y="194265"/>
                    </a:cubicBezTo>
                    <a:cubicBezTo>
                      <a:pt x="206953" y="265577"/>
                      <a:pt x="144690" y="286823"/>
                      <a:pt x="83509" y="286823"/>
                    </a:cubicBezTo>
                    <a:cubicBezTo>
                      <a:pt x="54788" y="286823"/>
                      <a:pt x="26066" y="282594"/>
                      <a:pt x="0" y="270298"/>
                    </a:cubicBezTo>
                    <a:lnTo>
                      <a:pt x="15443" y="213347"/>
                    </a:lnTo>
                    <a:cubicBezTo>
                      <a:pt x="35705" y="224560"/>
                      <a:pt x="55869" y="234593"/>
                      <a:pt x="83509" y="234593"/>
                    </a:cubicBezTo>
                    <a:cubicBezTo>
                      <a:pt x="107411" y="234593"/>
                      <a:pt x="132494" y="226626"/>
                      <a:pt x="132494" y="204298"/>
                    </a:cubicBezTo>
                    <a:cubicBezTo>
                      <a:pt x="132494" y="160133"/>
                      <a:pt x="39935" y="155903"/>
                      <a:pt x="39935" y="87247"/>
                    </a:cubicBezTo>
                    <a:cubicBezTo>
                      <a:pt x="39935" y="22820"/>
                      <a:pt x="102198" y="0"/>
                      <a:pt x="158559" y="0"/>
                    </a:cubicBezTo>
                    <a:cubicBezTo>
                      <a:pt x="184625" y="0"/>
                      <a:pt x="211281" y="4820"/>
                      <a:pt x="236265" y="11213"/>
                    </a:cubicBezTo>
                    <a:lnTo>
                      <a:pt x="220822" y="65017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: 図形 44">
                <a:extLst>
                  <a:ext uri="{FF2B5EF4-FFF2-40B4-BE49-F238E27FC236}">
                    <a16:creationId xmlns:a16="http://schemas.microsoft.com/office/drawing/2014/main" id="{75121794-A140-4F68-8490-208780B29396}"/>
                  </a:ext>
                </a:extLst>
              </p:cNvPr>
              <p:cNvSpPr/>
              <p:nvPr/>
            </p:nvSpPr>
            <p:spPr>
              <a:xfrm>
                <a:off x="7407519" y="3332213"/>
                <a:ext cx="147543" cy="363939"/>
              </a:xfrm>
              <a:custGeom>
                <a:avLst/>
                <a:gdLst>
                  <a:gd name="connsiteX0" fmla="*/ 89903 w 147542"/>
                  <a:gd name="connsiteY0" fmla="*/ 296856 h 363938"/>
                  <a:gd name="connsiteX1" fmla="*/ 74460 w 147542"/>
                  <a:gd name="connsiteY1" fmla="*/ 371316 h 363938"/>
                  <a:gd name="connsiteX2" fmla="*/ 0 w 147542"/>
                  <a:gd name="connsiteY2" fmla="*/ 371316 h 363938"/>
                  <a:gd name="connsiteX3" fmla="*/ 15443 w 147542"/>
                  <a:gd name="connsiteY3" fmla="*/ 296856 h 363938"/>
                  <a:gd name="connsiteX4" fmla="*/ 89903 w 147542"/>
                  <a:gd name="connsiteY4" fmla="*/ 296856 h 363938"/>
                  <a:gd name="connsiteX5" fmla="*/ 72296 w 147542"/>
                  <a:gd name="connsiteY5" fmla="*/ 0 h 363938"/>
                  <a:gd name="connsiteX6" fmla="*/ 155805 w 147542"/>
                  <a:gd name="connsiteY6" fmla="*/ 0 h 363938"/>
                  <a:gd name="connsiteX7" fmla="*/ 88821 w 147542"/>
                  <a:gd name="connsiteY7" fmla="*/ 262331 h 363938"/>
                  <a:gd name="connsiteX8" fmla="*/ 29804 w 147542"/>
                  <a:gd name="connsiteY8" fmla="*/ 262331 h 363938"/>
                  <a:gd name="connsiteX9" fmla="*/ 72296 w 147542"/>
                  <a:gd name="connsiteY9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542" h="363938">
                    <a:moveTo>
                      <a:pt x="89903" y="296856"/>
                    </a:moveTo>
                    <a:lnTo>
                      <a:pt x="74460" y="371316"/>
                    </a:lnTo>
                    <a:lnTo>
                      <a:pt x="0" y="371316"/>
                    </a:lnTo>
                    <a:lnTo>
                      <a:pt x="15443" y="296856"/>
                    </a:lnTo>
                    <a:lnTo>
                      <a:pt x="89903" y="296856"/>
                    </a:lnTo>
                    <a:close/>
                    <a:moveTo>
                      <a:pt x="72296" y="0"/>
                    </a:moveTo>
                    <a:lnTo>
                      <a:pt x="155805" y="0"/>
                    </a:lnTo>
                    <a:lnTo>
                      <a:pt x="88821" y="262331"/>
                    </a:lnTo>
                    <a:lnTo>
                      <a:pt x="29804" y="262331"/>
                    </a:lnTo>
                    <a:lnTo>
                      <a:pt x="72296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4A6FB62C-9FC4-4F2A-B1CF-DEC94B79E229}"/>
                </a:ext>
              </a:extLst>
            </p:cNvPr>
            <p:cNvSpPr/>
            <p:nvPr/>
          </p:nvSpPr>
          <p:spPr>
            <a:xfrm>
              <a:off x="5120803" y="2676566"/>
              <a:ext cx="2616425" cy="590171"/>
            </a:xfrm>
            <a:custGeom>
              <a:avLst/>
              <a:gdLst>
                <a:gd name="connsiteX0" fmla="*/ 0 w 2616424"/>
                <a:gd name="connsiteY0" fmla="*/ 596237 h 590170"/>
                <a:gd name="connsiteX1" fmla="*/ 2620064 w 2616424"/>
                <a:gd name="connsiteY1" fmla="*/ 53870 h 590170"/>
                <a:gd name="connsiteX2" fmla="*/ 2507145 w 2616424"/>
                <a:gd name="connsiteY2" fmla="*/ 410136 h 590170"/>
                <a:gd name="connsiteX3" fmla="*/ 0 w 2616424"/>
                <a:gd name="connsiteY3" fmla="*/ 596237 h 5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424" h="590170">
                  <a:moveTo>
                    <a:pt x="0" y="596237"/>
                  </a:moveTo>
                  <a:cubicBezTo>
                    <a:pt x="779419" y="-30230"/>
                    <a:pt x="1817432" y="-64460"/>
                    <a:pt x="2620064" y="53870"/>
                  </a:cubicBezTo>
                  <a:lnTo>
                    <a:pt x="2507145" y="410136"/>
                  </a:lnTo>
                  <a:cubicBezTo>
                    <a:pt x="1952581" y="214986"/>
                    <a:pt x="882896" y="95870"/>
                    <a:pt x="0" y="596237"/>
                  </a:cubicBezTo>
                  <a:close/>
                </a:path>
              </a:pathLst>
            </a:custGeom>
            <a:gradFill>
              <a:gsLst>
                <a:gs pos="25000">
                  <a:srgbClr val="005BAC"/>
                </a:gs>
                <a:gs pos="100000">
                  <a:srgbClr val="EA5B02"/>
                </a:gs>
                <a:gs pos="52000">
                  <a:srgbClr val="E50059"/>
                </a:gs>
              </a:gsLst>
              <a:lin ang="0" scaled="1"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A3F714D0-01DA-451B-9FDD-A2C7E9358973}"/>
                </a:ext>
              </a:extLst>
            </p:cNvPr>
            <p:cNvSpPr/>
            <p:nvPr/>
          </p:nvSpPr>
          <p:spPr>
            <a:xfrm>
              <a:off x="2164440" y="3771103"/>
              <a:ext cx="2419701" cy="413120"/>
            </a:xfrm>
            <a:custGeom>
              <a:avLst/>
              <a:gdLst>
                <a:gd name="connsiteX0" fmla="*/ 2429046 w 2419701"/>
                <a:gd name="connsiteY0" fmla="*/ 0 h 413119"/>
                <a:gd name="connsiteX1" fmla="*/ 0 w 2419701"/>
                <a:gd name="connsiteY1" fmla="*/ 350168 h 413119"/>
                <a:gd name="connsiteX2" fmla="*/ 119018 w 2419701"/>
                <a:gd name="connsiteY2" fmla="*/ 67870 h 413119"/>
                <a:gd name="connsiteX3" fmla="*/ 2429046 w 2419701"/>
                <a:gd name="connsiteY3" fmla="*/ 0 h 41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701" h="413119">
                  <a:moveTo>
                    <a:pt x="2429046" y="0"/>
                  </a:moveTo>
                  <a:cubicBezTo>
                    <a:pt x="1971368" y="313971"/>
                    <a:pt x="990405" y="527908"/>
                    <a:pt x="0" y="350168"/>
                  </a:cubicBezTo>
                  <a:lnTo>
                    <a:pt x="119018" y="67870"/>
                  </a:lnTo>
                  <a:cubicBezTo>
                    <a:pt x="1087882" y="292528"/>
                    <a:pt x="1996057" y="174887"/>
                    <a:pt x="24290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E7"/>
                </a:gs>
                <a:gs pos="47000">
                  <a:srgbClr val="005BAC"/>
                </a:gs>
              </a:gsLst>
              <a:lin ang="0" scaled="1"/>
              <a:tileRect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4" y="6043095"/>
            <a:ext cx="2232000" cy="4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59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②-c 表紙+サブタイトル（サステナビリティ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768" y="2156184"/>
            <a:ext cx="6796304" cy="442035"/>
          </a:xfrm>
          <a:noFill/>
        </p:spPr>
        <p:txBody>
          <a:bodyPr lIns="0" tIns="36000" rIns="0" bIns="36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389" y="418975"/>
            <a:ext cx="6796683" cy="344134"/>
          </a:xfrm>
        </p:spPr>
        <p:txBody>
          <a:bodyPr lIns="0" tIns="46800" rIns="90000" bIns="46800" anchor="ctr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ja-JP" altLang="en-US" dirty="0"/>
              <a:t>資料名など</a:t>
            </a:r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DC760E3-9F01-AD4C-BCF9-E22AE02BF0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389" y="5436000"/>
            <a:ext cx="6796683" cy="25200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日付</a:t>
            </a:r>
          </a:p>
        </p:txBody>
      </p:sp>
      <p:sp>
        <p:nvSpPr>
          <p:cNvPr id="16" name="テキスト プレースホルダー 14">
            <a:extLst>
              <a:ext uri="{FF2B5EF4-FFF2-40B4-BE49-F238E27FC236}">
                <a16:creationId xmlns:a16="http://schemas.microsoft.com/office/drawing/2014/main" id="{863F2344-476F-5942-A8C9-BC88457AB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765" y="4265052"/>
            <a:ext cx="6796307" cy="103755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部署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E88B4C-DA79-CC41-98E9-9182634B03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765" y="3790800"/>
            <a:ext cx="6796307" cy="342000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名前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41877E83-27AD-F84F-8D0E-74403068DF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766" y="1189666"/>
            <a:ext cx="6796306" cy="349702"/>
          </a:xfrm>
        </p:spPr>
        <p:txBody>
          <a:bodyPr lIns="0" tIns="36000" rIns="0" bIns="36000" anchor="ctr">
            <a:spAutoFit/>
          </a:bodyPr>
          <a:lstStyle>
            <a:lvl1pPr marL="0" indent="0">
              <a:spcBef>
                <a:spcPts val="0"/>
              </a:spcBef>
              <a:buNone/>
              <a:defRPr sz="1800" b="1" i="0" baseline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サブタイトル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7E17235-D718-F341-A1F6-9D65CCF7A33F}"/>
              </a:ext>
            </a:extLst>
          </p:cNvPr>
          <p:cNvCxnSpPr/>
          <p:nvPr userDrawn="1"/>
        </p:nvCxnSpPr>
        <p:spPr>
          <a:xfrm>
            <a:off x="493200" y="3439940"/>
            <a:ext cx="4464000" cy="0"/>
          </a:xfrm>
          <a:prstGeom prst="line">
            <a:avLst/>
          </a:prstGeom>
          <a:ln w="31750">
            <a:solidFill>
              <a:srgbClr val="000F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プレースホルダー 27">
            <a:extLst>
              <a:ext uri="{FF2B5EF4-FFF2-40B4-BE49-F238E27FC236}">
                <a16:creationId xmlns:a16="http://schemas.microsoft.com/office/drawing/2014/main" id="{9F030FD6-30DE-48C8-B4C8-F2278713A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851" y="0"/>
            <a:ext cx="1913110" cy="6858000"/>
          </a:xfrm>
          <a:prstGeom prst="rect">
            <a:avLst/>
          </a:prstGeom>
        </p:spPr>
      </p:pic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D75ABA4B-A680-4CE4-B36C-E6D1194CE7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53511" y="5975818"/>
            <a:ext cx="1926000" cy="521058"/>
            <a:chOff x="2164440" y="2676566"/>
            <a:chExt cx="5572788" cy="1507657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160AA8D3-7D93-4157-81B9-C1919A7D00BA}"/>
                </a:ext>
              </a:extLst>
            </p:cNvPr>
            <p:cNvGrpSpPr/>
            <p:nvPr userDrawn="1"/>
          </p:nvGrpSpPr>
          <p:grpSpPr>
            <a:xfrm>
              <a:off x="2346016" y="3304475"/>
              <a:ext cx="5209046" cy="404857"/>
              <a:chOff x="2346016" y="3304475"/>
              <a:chExt cx="5209046" cy="404857"/>
            </a:xfrm>
            <a:solidFill>
              <a:srgbClr val="005BAC"/>
            </a:solidFill>
          </p:grpSpPr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3DB5289C-8F1A-433E-BEEF-B8484BCE062F}"/>
                  </a:ext>
                </a:extLst>
              </p:cNvPr>
              <p:cNvSpPr/>
              <p:nvPr/>
            </p:nvSpPr>
            <p:spPr>
              <a:xfrm>
                <a:off x="2346016" y="3325721"/>
                <a:ext cx="285249" cy="383611"/>
              </a:xfrm>
              <a:custGeom>
                <a:avLst/>
                <a:gdLst>
                  <a:gd name="connsiteX0" fmla="*/ 271282 w 285249"/>
                  <a:gd name="connsiteY0" fmla="*/ 77706 h 383611"/>
                  <a:gd name="connsiteX1" fmla="*/ 194166 w 285249"/>
                  <a:gd name="connsiteY1" fmla="*/ 58525 h 383611"/>
                  <a:gd name="connsiteX2" fmla="*/ 131903 w 285249"/>
                  <a:gd name="connsiteY2" fmla="*/ 101116 h 383611"/>
                  <a:gd name="connsiteX3" fmla="*/ 258495 w 285249"/>
                  <a:gd name="connsiteY3" fmla="*/ 260167 h 383611"/>
                  <a:gd name="connsiteX4" fmla="*/ 105837 w 285249"/>
                  <a:gd name="connsiteY4" fmla="*/ 384103 h 383611"/>
                  <a:gd name="connsiteX5" fmla="*/ 0 w 285249"/>
                  <a:gd name="connsiteY5" fmla="*/ 363349 h 383611"/>
                  <a:gd name="connsiteX6" fmla="*/ 19181 w 285249"/>
                  <a:gd name="connsiteY6" fmla="*/ 300004 h 383611"/>
                  <a:gd name="connsiteX7" fmla="*/ 110165 w 285249"/>
                  <a:gd name="connsiteY7" fmla="*/ 325578 h 383611"/>
                  <a:gd name="connsiteX8" fmla="*/ 180887 w 285249"/>
                  <a:gd name="connsiteY8" fmla="*/ 267544 h 383611"/>
                  <a:gd name="connsiteX9" fmla="*/ 54296 w 285249"/>
                  <a:gd name="connsiteY9" fmla="*/ 112231 h 383611"/>
                  <a:gd name="connsiteX10" fmla="*/ 192592 w 285249"/>
                  <a:gd name="connsiteY10" fmla="*/ 0 h 383611"/>
                  <a:gd name="connsiteX11" fmla="*/ 288889 w 285249"/>
                  <a:gd name="connsiteY11" fmla="*/ 16525 h 383611"/>
                  <a:gd name="connsiteX12" fmla="*/ 271282 w 285249"/>
                  <a:gd name="connsiteY12" fmla="*/ 77706 h 38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249" h="383611">
                    <a:moveTo>
                      <a:pt x="271282" y="77706"/>
                    </a:moveTo>
                    <a:cubicBezTo>
                      <a:pt x="249446" y="66493"/>
                      <a:pt x="221314" y="58525"/>
                      <a:pt x="194166" y="58525"/>
                    </a:cubicBezTo>
                    <a:cubicBezTo>
                      <a:pt x="167609" y="58525"/>
                      <a:pt x="131903" y="69148"/>
                      <a:pt x="131903" y="101116"/>
                    </a:cubicBezTo>
                    <a:cubicBezTo>
                      <a:pt x="131903" y="160723"/>
                      <a:pt x="258495" y="156985"/>
                      <a:pt x="258495" y="260167"/>
                    </a:cubicBezTo>
                    <a:cubicBezTo>
                      <a:pt x="258495" y="351152"/>
                      <a:pt x="187183" y="384103"/>
                      <a:pt x="105837" y="384103"/>
                    </a:cubicBezTo>
                    <a:cubicBezTo>
                      <a:pt x="70230" y="384103"/>
                      <a:pt x="33443" y="375644"/>
                      <a:pt x="0" y="363349"/>
                    </a:cubicBezTo>
                    <a:lnTo>
                      <a:pt x="19181" y="300004"/>
                    </a:lnTo>
                    <a:cubicBezTo>
                      <a:pt x="47902" y="313282"/>
                      <a:pt x="78198" y="325578"/>
                      <a:pt x="110165" y="325578"/>
                    </a:cubicBezTo>
                    <a:cubicBezTo>
                      <a:pt x="145871" y="325578"/>
                      <a:pt x="180887" y="307479"/>
                      <a:pt x="180887" y="267544"/>
                    </a:cubicBezTo>
                    <a:cubicBezTo>
                      <a:pt x="180887" y="200461"/>
                      <a:pt x="54296" y="211183"/>
                      <a:pt x="54296" y="112231"/>
                    </a:cubicBezTo>
                    <a:cubicBezTo>
                      <a:pt x="54296" y="34033"/>
                      <a:pt x="121280" y="0"/>
                      <a:pt x="192592" y="0"/>
                    </a:cubicBezTo>
                    <a:cubicBezTo>
                      <a:pt x="225052" y="0"/>
                      <a:pt x="258593" y="4230"/>
                      <a:pt x="288889" y="16525"/>
                    </a:cubicBezTo>
                    <a:lnTo>
                      <a:pt x="271282" y="77706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: 図形 27">
                <a:extLst>
                  <a:ext uri="{FF2B5EF4-FFF2-40B4-BE49-F238E27FC236}">
                    <a16:creationId xmlns:a16="http://schemas.microsoft.com/office/drawing/2014/main" id="{09EDF521-30FF-471F-82BF-BBE91B50F6F4}"/>
                  </a:ext>
                </a:extLst>
              </p:cNvPr>
              <p:cNvSpPr/>
              <p:nvPr/>
            </p:nvSpPr>
            <p:spPr>
              <a:xfrm>
                <a:off x="2624577" y="3304475"/>
                <a:ext cx="285249" cy="393447"/>
              </a:xfrm>
              <a:custGeom>
                <a:avLst/>
                <a:gdLst>
                  <a:gd name="connsiteX0" fmla="*/ 85181 w 285249"/>
                  <a:gd name="connsiteY0" fmla="*/ 0 h 393447"/>
                  <a:gd name="connsiteX1" fmla="*/ 156494 w 285249"/>
                  <a:gd name="connsiteY1" fmla="*/ 0 h 393447"/>
                  <a:gd name="connsiteX2" fmla="*/ 122460 w 285249"/>
                  <a:gd name="connsiteY2" fmla="*/ 151674 h 393447"/>
                  <a:gd name="connsiteX3" fmla="*/ 123542 w 285249"/>
                  <a:gd name="connsiteY3" fmla="*/ 151674 h 393447"/>
                  <a:gd name="connsiteX4" fmla="*/ 201248 w 285249"/>
                  <a:gd name="connsiteY4" fmla="*/ 118723 h 393447"/>
                  <a:gd name="connsiteX5" fmla="*/ 290659 w 285249"/>
                  <a:gd name="connsiteY5" fmla="*/ 206462 h 393447"/>
                  <a:gd name="connsiteX6" fmla="*/ 281610 w 285249"/>
                  <a:gd name="connsiteY6" fmla="*/ 266069 h 393447"/>
                  <a:gd name="connsiteX7" fmla="*/ 252888 w 285249"/>
                  <a:gd name="connsiteY7" fmla="*/ 399054 h 393447"/>
                  <a:gd name="connsiteX8" fmla="*/ 181576 w 285249"/>
                  <a:gd name="connsiteY8" fmla="*/ 399054 h 393447"/>
                  <a:gd name="connsiteX9" fmla="*/ 208134 w 285249"/>
                  <a:gd name="connsiteY9" fmla="*/ 269806 h 393447"/>
                  <a:gd name="connsiteX10" fmla="*/ 216101 w 285249"/>
                  <a:gd name="connsiteY10" fmla="*/ 212363 h 393447"/>
                  <a:gd name="connsiteX11" fmla="*/ 177248 w 285249"/>
                  <a:gd name="connsiteY11" fmla="*/ 174100 h 393447"/>
                  <a:gd name="connsiteX12" fmla="*/ 100624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5181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5181" y="0"/>
                    </a:moveTo>
                    <a:lnTo>
                      <a:pt x="156494" y="0"/>
                    </a:lnTo>
                    <a:lnTo>
                      <a:pt x="122460" y="151674"/>
                    </a:lnTo>
                    <a:lnTo>
                      <a:pt x="123542" y="151674"/>
                    </a:lnTo>
                    <a:cubicBezTo>
                      <a:pt x="143215" y="133575"/>
                      <a:pt x="170363" y="118723"/>
                      <a:pt x="201248" y="118723"/>
                    </a:cubicBezTo>
                    <a:cubicBezTo>
                      <a:pt x="254954" y="118723"/>
                      <a:pt x="290659" y="152264"/>
                      <a:pt x="290659" y="206462"/>
                    </a:cubicBezTo>
                    <a:cubicBezTo>
                      <a:pt x="290659" y="227216"/>
                      <a:pt x="285348" y="249052"/>
                      <a:pt x="281610" y="266069"/>
                    </a:cubicBezTo>
                    <a:lnTo>
                      <a:pt x="252888" y="399054"/>
                    </a:lnTo>
                    <a:lnTo>
                      <a:pt x="181576" y="399054"/>
                    </a:lnTo>
                    <a:lnTo>
                      <a:pt x="208134" y="269806"/>
                    </a:lnTo>
                    <a:cubicBezTo>
                      <a:pt x="211871" y="251216"/>
                      <a:pt x="216101" y="232527"/>
                      <a:pt x="216101" y="212363"/>
                    </a:cubicBezTo>
                    <a:cubicBezTo>
                      <a:pt x="216101" y="189445"/>
                      <a:pt x="200166" y="174100"/>
                      <a:pt x="177248" y="174100"/>
                    </a:cubicBezTo>
                    <a:cubicBezTo>
                      <a:pt x="127772" y="174100"/>
                      <a:pt x="109673" y="220429"/>
                      <a:pt x="100624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518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: 図形 28">
                <a:extLst>
                  <a:ext uri="{FF2B5EF4-FFF2-40B4-BE49-F238E27FC236}">
                    <a16:creationId xmlns:a16="http://schemas.microsoft.com/office/drawing/2014/main" id="{06BC7EDF-AA7C-4163-8728-742FD71F53A8}"/>
                  </a:ext>
                </a:extLst>
              </p:cNvPr>
              <p:cNvSpPr/>
              <p:nvPr/>
            </p:nvSpPr>
            <p:spPr>
              <a:xfrm>
                <a:off x="2926154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5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6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5" y="0"/>
                      <a:pt x="260265" y="20263"/>
                      <a:pt x="260265" y="84591"/>
                    </a:cubicBezTo>
                    <a:cubicBezTo>
                      <a:pt x="260265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6" y="159641"/>
                      <a:pt x="68066" y="205970"/>
                    </a:cubicBezTo>
                    <a:cubicBezTo>
                      <a:pt x="68066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: 図形 29">
                <a:extLst>
                  <a:ext uri="{FF2B5EF4-FFF2-40B4-BE49-F238E27FC236}">
                    <a16:creationId xmlns:a16="http://schemas.microsoft.com/office/drawing/2014/main" id="{FF0A63BE-63D4-4B72-94F2-BA2553D622D7}"/>
                  </a:ext>
                </a:extLst>
              </p:cNvPr>
              <p:cNvSpPr/>
              <p:nvPr/>
            </p:nvSpPr>
            <p:spPr>
              <a:xfrm>
                <a:off x="3200682" y="3423198"/>
                <a:ext cx="216396" cy="275413"/>
              </a:xfrm>
              <a:custGeom>
                <a:avLst/>
                <a:gdLst>
                  <a:gd name="connsiteX0" fmla="*/ 48984 w 216396"/>
                  <a:gd name="connsiteY0" fmla="*/ 43082 h 275413"/>
                  <a:gd name="connsiteX1" fmla="*/ 55378 w 216396"/>
                  <a:gd name="connsiteY1" fmla="*/ 6393 h 275413"/>
                  <a:gd name="connsiteX2" fmla="*/ 123444 w 216396"/>
                  <a:gd name="connsiteY2" fmla="*/ 6393 h 275413"/>
                  <a:gd name="connsiteX3" fmla="*/ 113903 w 216396"/>
                  <a:gd name="connsiteY3" fmla="*/ 58033 h 275413"/>
                  <a:gd name="connsiteX4" fmla="*/ 114985 w 216396"/>
                  <a:gd name="connsiteY4" fmla="*/ 58033 h 275413"/>
                  <a:gd name="connsiteX5" fmla="*/ 195838 w 216396"/>
                  <a:gd name="connsiteY5" fmla="*/ 0 h 275413"/>
                  <a:gd name="connsiteX6" fmla="*/ 222986 w 216396"/>
                  <a:gd name="connsiteY6" fmla="*/ 2656 h 275413"/>
                  <a:gd name="connsiteX7" fmla="*/ 208134 w 216396"/>
                  <a:gd name="connsiteY7" fmla="*/ 72394 h 275413"/>
                  <a:gd name="connsiteX8" fmla="*/ 180986 w 216396"/>
                  <a:gd name="connsiteY8" fmla="*/ 68165 h 275413"/>
                  <a:gd name="connsiteX9" fmla="*/ 96886 w 216396"/>
                  <a:gd name="connsiteY9" fmla="*/ 157576 h 275413"/>
                  <a:gd name="connsiteX10" fmla="*/ 71312 w 216396"/>
                  <a:gd name="connsiteY10" fmla="*/ 280430 h 275413"/>
                  <a:gd name="connsiteX11" fmla="*/ 0 w 216396"/>
                  <a:gd name="connsiteY11" fmla="*/ 280430 h 275413"/>
                  <a:gd name="connsiteX12" fmla="*/ 48984 w 216396"/>
                  <a:gd name="connsiteY12" fmla="*/ 43082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396" h="275413">
                    <a:moveTo>
                      <a:pt x="48984" y="43082"/>
                    </a:moveTo>
                    <a:cubicBezTo>
                      <a:pt x="51148" y="31377"/>
                      <a:pt x="53214" y="19181"/>
                      <a:pt x="55378" y="6393"/>
                    </a:cubicBezTo>
                    <a:lnTo>
                      <a:pt x="123444" y="6393"/>
                    </a:lnTo>
                    <a:lnTo>
                      <a:pt x="113903" y="58033"/>
                    </a:lnTo>
                    <a:lnTo>
                      <a:pt x="114985" y="58033"/>
                    </a:lnTo>
                    <a:cubicBezTo>
                      <a:pt x="127772" y="28230"/>
                      <a:pt x="162887" y="0"/>
                      <a:pt x="195838" y="0"/>
                    </a:cubicBezTo>
                    <a:cubicBezTo>
                      <a:pt x="204888" y="0"/>
                      <a:pt x="214429" y="492"/>
                      <a:pt x="222986" y="2656"/>
                    </a:cubicBezTo>
                    <a:lnTo>
                      <a:pt x="208134" y="72394"/>
                    </a:lnTo>
                    <a:cubicBezTo>
                      <a:pt x="200166" y="69739"/>
                      <a:pt x="190035" y="68165"/>
                      <a:pt x="180986" y="68165"/>
                    </a:cubicBezTo>
                    <a:cubicBezTo>
                      <a:pt x="130428" y="68165"/>
                      <a:pt x="105936" y="113411"/>
                      <a:pt x="96886" y="157576"/>
                    </a:cubicBezTo>
                    <a:lnTo>
                      <a:pt x="71312" y="280430"/>
                    </a:lnTo>
                    <a:lnTo>
                      <a:pt x="0" y="280430"/>
                    </a:lnTo>
                    <a:lnTo>
                      <a:pt x="48984" y="4308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: 図形 30">
                <a:extLst>
                  <a:ext uri="{FF2B5EF4-FFF2-40B4-BE49-F238E27FC236}">
                    <a16:creationId xmlns:a16="http://schemas.microsoft.com/office/drawing/2014/main" id="{FE6CD3B8-2900-4853-A299-239D5933B806}"/>
                  </a:ext>
                </a:extLst>
              </p:cNvPr>
              <p:cNvSpPr/>
              <p:nvPr/>
            </p:nvSpPr>
            <p:spPr>
              <a:xfrm>
                <a:off x="340920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494 w 265576"/>
                  <a:gd name="connsiteY10" fmla="*/ 116460 h 285249"/>
                  <a:gd name="connsiteX11" fmla="*/ 200068 w 265576"/>
                  <a:gd name="connsiteY11" fmla="*/ 97870 h 285249"/>
                  <a:gd name="connsiteX12" fmla="*/ 154821 w 265576"/>
                  <a:gd name="connsiteY12" fmla="*/ 52132 h 285249"/>
                  <a:gd name="connsiteX13" fmla="*/ 77706 w 265576"/>
                  <a:gd name="connsiteY13" fmla="*/ 116460 h 285249"/>
                  <a:gd name="connsiteX14" fmla="*/ 198494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494" y="116460"/>
                    </a:moveTo>
                    <a:cubicBezTo>
                      <a:pt x="199576" y="110067"/>
                      <a:pt x="200068" y="104264"/>
                      <a:pt x="200068" y="97870"/>
                    </a:cubicBezTo>
                    <a:cubicBezTo>
                      <a:pt x="200068" y="68657"/>
                      <a:pt x="184625" y="52132"/>
                      <a:pt x="154821" y="52132"/>
                    </a:cubicBezTo>
                    <a:cubicBezTo>
                      <a:pt x="110657" y="52132"/>
                      <a:pt x="91477" y="78689"/>
                      <a:pt x="77706" y="116460"/>
                    </a:cubicBezTo>
                    <a:lnTo>
                      <a:pt x="198494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444202CC-B1F2-40F7-888F-64B8E94DABBE}"/>
                  </a:ext>
                </a:extLst>
              </p:cNvPr>
              <p:cNvSpPr/>
              <p:nvPr/>
            </p:nvSpPr>
            <p:spPr>
              <a:xfrm>
                <a:off x="3803247" y="3348148"/>
                <a:ext cx="196724" cy="354103"/>
              </a:xfrm>
              <a:custGeom>
                <a:avLst/>
                <a:gdLst>
                  <a:gd name="connsiteX0" fmla="*/ 11016 w 196723"/>
                  <a:gd name="connsiteY0" fmla="*/ 81345 h 354102"/>
                  <a:gd name="connsiteX1" fmla="*/ 62656 w 196723"/>
                  <a:gd name="connsiteY1" fmla="*/ 81345 h 354102"/>
                  <a:gd name="connsiteX2" fmla="*/ 74853 w 196723"/>
                  <a:gd name="connsiteY2" fmla="*/ 24984 h 354102"/>
                  <a:gd name="connsiteX3" fmla="*/ 151477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542 w 196723"/>
                  <a:gd name="connsiteY9" fmla="*/ 279839 h 354102"/>
                  <a:gd name="connsiteX10" fmla="*/ 120690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016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016" y="81345"/>
                    </a:moveTo>
                    <a:lnTo>
                      <a:pt x="62656" y="81345"/>
                    </a:lnTo>
                    <a:lnTo>
                      <a:pt x="74853" y="24984"/>
                    </a:lnTo>
                    <a:lnTo>
                      <a:pt x="151477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542" y="269216"/>
                      <a:pt x="93542" y="279839"/>
                    </a:cubicBezTo>
                    <a:cubicBezTo>
                      <a:pt x="93542" y="296364"/>
                      <a:pt x="104755" y="306496"/>
                      <a:pt x="120690" y="306496"/>
                    </a:cubicBezTo>
                    <a:cubicBezTo>
                      <a:pt x="133477" y="306496"/>
                      <a:pt x="146264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016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: 図形 32">
                <a:extLst>
                  <a:ext uri="{FF2B5EF4-FFF2-40B4-BE49-F238E27FC236}">
                    <a16:creationId xmlns:a16="http://schemas.microsoft.com/office/drawing/2014/main" id="{D74E2A8B-1B0C-4BC6-93C0-BBD86C7FB7ED}"/>
                  </a:ext>
                </a:extLst>
              </p:cNvPr>
              <p:cNvSpPr/>
              <p:nvPr/>
            </p:nvSpPr>
            <p:spPr>
              <a:xfrm>
                <a:off x="3980790" y="3304475"/>
                <a:ext cx="285249" cy="393447"/>
              </a:xfrm>
              <a:custGeom>
                <a:avLst/>
                <a:gdLst>
                  <a:gd name="connsiteX0" fmla="*/ 84985 w 285249"/>
                  <a:gd name="connsiteY0" fmla="*/ 0 h 393447"/>
                  <a:gd name="connsiteX1" fmla="*/ 156297 w 285249"/>
                  <a:gd name="connsiteY1" fmla="*/ 0 h 393447"/>
                  <a:gd name="connsiteX2" fmla="*/ 122264 w 285249"/>
                  <a:gd name="connsiteY2" fmla="*/ 151674 h 393447"/>
                  <a:gd name="connsiteX3" fmla="*/ 123346 w 285249"/>
                  <a:gd name="connsiteY3" fmla="*/ 151674 h 393447"/>
                  <a:gd name="connsiteX4" fmla="*/ 201052 w 285249"/>
                  <a:gd name="connsiteY4" fmla="*/ 118723 h 393447"/>
                  <a:gd name="connsiteX5" fmla="*/ 290463 w 285249"/>
                  <a:gd name="connsiteY5" fmla="*/ 206462 h 393447"/>
                  <a:gd name="connsiteX6" fmla="*/ 281413 w 285249"/>
                  <a:gd name="connsiteY6" fmla="*/ 266069 h 393447"/>
                  <a:gd name="connsiteX7" fmla="*/ 252692 w 285249"/>
                  <a:gd name="connsiteY7" fmla="*/ 399054 h 393447"/>
                  <a:gd name="connsiteX8" fmla="*/ 181379 w 285249"/>
                  <a:gd name="connsiteY8" fmla="*/ 399054 h 393447"/>
                  <a:gd name="connsiteX9" fmla="*/ 208035 w 285249"/>
                  <a:gd name="connsiteY9" fmla="*/ 269806 h 393447"/>
                  <a:gd name="connsiteX10" fmla="*/ 216003 w 285249"/>
                  <a:gd name="connsiteY10" fmla="*/ 212363 h 393447"/>
                  <a:gd name="connsiteX11" fmla="*/ 177150 w 285249"/>
                  <a:gd name="connsiteY11" fmla="*/ 174100 h 393447"/>
                  <a:gd name="connsiteX12" fmla="*/ 100526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4985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4985" y="0"/>
                    </a:moveTo>
                    <a:lnTo>
                      <a:pt x="156297" y="0"/>
                    </a:lnTo>
                    <a:lnTo>
                      <a:pt x="122264" y="151674"/>
                    </a:lnTo>
                    <a:lnTo>
                      <a:pt x="123346" y="151674"/>
                    </a:lnTo>
                    <a:cubicBezTo>
                      <a:pt x="143018" y="133575"/>
                      <a:pt x="170166" y="118723"/>
                      <a:pt x="201052" y="118723"/>
                    </a:cubicBezTo>
                    <a:cubicBezTo>
                      <a:pt x="254757" y="118723"/>
                      <a:pt x="290463" y="152264"/>
                      <a:pt x="290463" y="206462"/>
                    </a:cubicBezTo>
                    <a:cubicBezTo>
                      <a:pt x="290463" y="227216"/>
                      <a:pt x="285151" y="249052"/>
                      <a:pt x="281413" y="266069"/>
                    </a:cubicBezTo>
                    <a:lnTo>
                      <a:pt x="252692" y="399054"/>
                    </a:lnTo>
                    <a:lnTo>
                      <a:pt x="181379" y="399054"/>
                    </a:lnTo>
                    <a:lnTo>
                      <a:pt x="208035" y="269806"/>
                    </a:lnTo>
                    <a:cubicBezTo>
                      <a:pt x="211773" y="251216"/>
                      <a:pt x="216003" y="232527"/>
                      <a:pt x="216003" y="212363"/>
                    </a:cubicBezTo>
                    <a:cubicBezTo>
                      <a:pt x="216003" y="189445"/>
                      <a:pt x="200068" y="174100"/>
                      <a:pt x="177150" y="174100"/>
                    </a:cubicBezTo>
                    <a:cubicBezTo>
                      <a:pt x="127674" y="174100"/>
                      <a:pt x="109575" y="220429"/>
                      <a:pt x="100526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4985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714B71CA-50DE-49D3-B05D-1F57895801DE}"/>
                  </a:ext>
                </a:extLst>
              </p:cNvPr>
              <p:cNvSpPr/>
              <p:nvPr/>
            </p:nvSpPr>
            <p:spPr>
              <a:xfrm>
                <a:off x="4291023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70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70" y="104264"/>
                      <a:pt x="199970" y="97870"/>
                    </a:cubicBezTo>
                    <a:cubicBezTo>
                      <a:pt x="199970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: 図形 34">
                <a:extLst>
                  <a:ext uri="{FF2B5EF4-FFF2-40B4-BE49-F238E27FC236}">
                    <a16:creationId xmlns:a16="http://schemas.microsoft.com/office/drawing/2014/main" id="{8A1E4672-3083-4C97-9A72-C625D5C68720}"/>
                  </a:ext>
                </a:extLst>
              </p:cNvPr>
              <p:cNvSpPr/>
              <p:nvPr/>
            </p:nvSpPr>
            <p:spPr>
              <a:xfrm>
                <a:off x="4668831" y="3332213"/>
                <a:ext cx="383611" cy="363939"/>
              </a:xfrm>
              <a:custGeom>
                <a:avLst/>
                <a:gdLst>
                  <a:gd name="connsiteX0" fmla="*/ 79870 w 383611"/>
                  <a:gd name="connsiteY0" fmla="*/ 0 h 363938"/>
                  <a:gd name="connsiteX1" fmla="*/ 174002 w 383611"/>
                  <a:gd name="connsiteY1" fmla="*/ 0 h 363938"/>
                  <a:gd name="connsiteX2" fmla="*/ 253282 w 383611"/>
                  <a:gd name="connsiteY2" fmla="*/ 282003 h 363938"/>
                  <a:gd name="connsiteX3" fmla="*/ 254364 w 383611"/>
                  <a:gd name="connsiteY3" fmla="*/ 282003 h 363938"/>
                  <a:gd name="connsiteX4" fmla="*/ 315053 w 383611"/>
                  <a:gd name="connsiteY4" fmla="*/ 0 h 363938"/>
                  <a:gd name="connsiteX5" fmla="*/ 385283 w 383611"/>
                  <a:gd name="connsiteY5" fmla="*/ 0 h 363938"/>
                  <a:gd name="connsiteX6" fmla="*/ 304922 w 383611"/>
                  <a:gd name="connsiteY6" fmla="*/ 371316 h 363938"/>
                  <a:gd name="connsiteX7" fmla="*/ 209117 w 383611"/>
                  <a:gd name="connsiteY7" fmla="*/ 371316 h 363938"/>
                  <a:gd name="connsiteX8" fmla="*/ 131411 w 383611"/>
                  <a:gd name="connsiteY8" fmla="*/ 86657 h 363938"/>
                  <a:gd name="connsiteX9" fmla="*/ 130329 w 383611"/>
                  <a:gd name="connsiteY9" fmla="*/ 86657 h 363938"/>
                  <a:gd name="connsiteX10" fmla="*/ 71312 w 383611"/>
                  <a:gd name="connsiteY10" fmla="*/ 371316 h 363938"/>
                  <a:gd name="connsiteX11" fmla="*/ 0 w 383611"/>
                  <a:gd name="connsiteY11" fmla="*/ 371316 h 363938"/>
                  <a:gd name="connsiteX12" fmla="*/ 79870 w 383611"/>
                  <a:gd name="connsiteY12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611" h="363938">
                    <a:moveTo>
                      <a:pt x="79870" y="0"/>
                    </a:moveTo>
                    <a:lnTo>
                      <a:pt x="174002" y="0"/>
                    </a:lnTo>
                    <a:lnTo>
                      <a:pt x="253282" y="282003"/>
                    </a:lnTo>
                    <a:lnTo>
                      <a:pt x="254364" y="282003"/>
                    </a:lnTo>
                    <a:lnTo>
                      <a:pt x="315053" y="0"/>
                    </a:lnTo>
                    <a:lnTo>
                      <a:pt x="385283" y="0"/>
                    </a:lnTo>
                    <a:lnTo>
                      <a:pt x="304922" y="371316"/>
                    </a:lnTo>
                    <a:lnTo>
                      <a:pt x="209117" y="371316"/>
                    </a:lnTo>
                    <a:lnTo>
                      <a:pt x="131411" y="86657"/>
                    </a:lnTo>
                    <a:lnTo>
                      <a:pt x="130329" y="86657"/>
                    </a:lnTo>
                    <a:lnTo>
                      <a:pt x="71312" y="371316"/>
                    </a:lnTo>
                    <a:lnTo>
                      <a:pt x="0" y="371316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: 図形 35">
                <a:extLst>
                  <a:ext uri="{FF2B5EF4-FFF2-40B4-BE49-F238E27FC236}">
                    <a16:creationId xmlns:a16="http://schemas.microsoft.com/office/drawing/2014/main" id="{697E9228-DFB4-4C50-9174-0216BF38ECDE}"/>
                  </a:ext>
                </a:extLst>
              </p:cNvPr>
              <p:cNvSpPr/>
              <p:nvPr/>
            </p:nvSpPr>
            <p:spPr>
              <a:xfrm>
                <a:off x="503758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26C8AC54-7E5F-4047-86B9-32C08556533A}"/>
                  </a:ext>
                </a:extLst>
              </p:cNvPr>
              <p:cNvSpPr/>
              <p:nvPr/>
            </p:nvSpPr>
            <p:spPr>
              <a:xfrm>
                <a:off x="5275231" y="3429591"/>
                <a:ext cx="334430" cy="265577"/>
              </a:xfrm>
              <a:custGeom>
                <a:avLst/>
                <a:gdLst>
                  <a:gd name="connsiteX0" fmla="*/ 175674 w 334430"/>
                  <a:gd name="connsiteY0" fmla="*/ 94132 h 265576"/>
                  <a:gd name="connsiteX1" fmla="*/ 252790 w 334430"/>
                  <a:gd name="connsiteY1" fmla="*/ 0 h 265576"/>
                  <a:gd name="connsiteX2" fmla="*/ 337873 w 334430"/>
                  <a:gd name="connsiteY2" fmla="*/ 0 h 265576"/>
                  <a:gd name="connsiteX3" fmla="*/ 221314 w 334430"/>
                  <a:gd name="connsiteY3" fmla="*/ 130920 h 265576"/>
                  <a:gd name="connsiteX4" fmla="*/ 286725 w 334430"/>
                  <a:gd name="connsiteY4" fmla="*/ 274036 h 265576"/>
                  <a:gd name="connsiteX5" fmla="*/ 209019 w 334430"/>
                  <a:gd name="connsiteY5" fmla="*/ 274036 h 265576"/>
                  <a:gd name="connsiteX6" fmla="*/ 167018 w 334430"/>
                  <a:gd name="connsiteY6" fmla="*/ 169182 h 265576"/>
                  <a:gd name="connsiteX7" fmla="*/ 85083 w 334430"/>
                  <a:gd name="connsiteY7" fmla="*/ 274036 h 265576"/>
                  <a:gd name="connsiteX8" fmla="*/ 0 w 334430"/>
                  <a:gd name="connsiteY8" fmla="*/ 274036 h 265576"/>
                  <a:gd name="connsiteX9" fmla="*/ 123936 w 334430"/>
                  <a:gd name="connsiteY9" fmla="*/ 130920 h 265576"/>
                  <a:gd name="connsiteX10" fmla="*/ 65902 w 334430"/>
                  <a:gd name="connsiteY10" fmla="*/ 0 h 265576"/>
                  <a:gd name="connsiteX11" fmla="*/ 139871 w 334430"/>
                  <a:gd name="connsiteY11" fmla="*/ 0 h 265576"/>
                  <a:gd name="connsiteX12" fmla="*/ 175674 w 334430"/>
                  <a:gd name="connsiteY12" fmla="*/ 94132 h 26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4430" h="265576">
                    <a:moveTo>
                      <a:pt x="175674" y="94132"/>
                    </a:moveTo>
                    <a:lnTo>
                      <a:pt x="252790" y="0"/>
                    </a:lnTo>
                    <a:lnTo>
                      <a:pt x="337873" y="0"/>
                    </a:lnTo>
                    <a:lnTo>
                      <a:pt x="221314" y="130920"/>
                    </a:lnTo>
                    <a:lnTo>
                      <a:pt x="286725" y="274036"/>
                    </a:lnTo>
                    <a:lnTo>
                      <a:pt x="209019" y="274036"/>
                    </a:lnTo>
                    <a:lnTo>
                      <a:pt x="167018" y="169182"/>
                    </a:lnTo>
                    <a:lnTo>
                      <a:pt x="85083" y="274036"/>
                    </a:lnTo>
                    <a:lnTo>
                      <a:pt x="0" y="274036"/>
                    </a:lnTo>
                    <a:lnTo>
                      <a:pt x="123936" y="130920"/>
                    </a:lnTo>
                    <a:lnTo>
                      <a:pt x="65902" y="0"/>
                    </a:lnTo>
                    <a:lnTo>
                      <a:pt x="139871" y="0"/>
                    </a:lnTo>
                    <a:lnTo>
                      <a:pt x="175674" y="9413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: 図形 37">
                <a:extLst>
                  <a:ext uri="{FF2B5EF4-FFF2-40B4-BE49-F238E27FC236}">
                    <a16:creationId xmlns:a16="http://schemas.microsoft.com/office/drawing/2014/main" id="{CE28989D-7A47-49ED-B615-1374E9CA4F89}"/>
                  </a:ext>
                </a:extLst>
              </p:cNvPr>
              <p:cNvSpPr/>
              <p:nvPr/>
            </p:nvSpPr>
            <p:spPr>
              <a:xfrm>
                <a:off x="5620973" y="3348148"/>
                <a:ext cx="196724" cy="354103"/>
              </a:xfrm>
              <a:custGeom>
                <a:avLst/>
                <a:gdLst>
                  <a:gd name="connsiteX0" fmla="*/ 11115 w 196723"/>
                  <a:gd name="connsiteY0" fmla="*/ 81345 h 354102"/>
                  <a:gd name="connsiteX1" fmla="*/ 62755 w 196723"/>
                  <a:gd name="connsiteY1" fmla="*/ 81345 h 354102"/>
                  <a:gd name="connsiteX2" fmla="*/ 74952 w 196723"/>
                  <a:gd name="connsiteY2" fmla="*/ 24984 h 354102"/>
                  <a:gd name="connsiteX3" fmla="*/ 151576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444 w 196723"/>
                  <a:gd name="connsiteY9" fmla="*/ 279839 h 354102"/>
                  <a:gd name="connsiteX10" fmla="*/ 120592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115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115" y="81345"/>
                    </a:moveTo>
                    <a:lnTo>
                      <a:pt x="62755" y="81345"/>
                    </a:lnTo>
                    <a:lnTo>
                      <a:pt x="74952" y="24984"/>
                    </a:lnTo>
                    <a:lnTo>
                      <a:pt x="151576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444" y="269216"/>
                      <a:pt x="93444" y="279839"/>
                    </a:cubicBezTo>
                    <a:cubicBezTo>
                      <a:pt x="93444" y="296364"/>
                      <a:pt x="104657" y="306496"/>
                      <a:pt x="120592" y="306496"/>
                    </a:cubicBezTo>
                    <a:cubicBezTo>
                      <a:pt x="133379" y="306496"/>
                      <a:pt x="146166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115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: 図形 38">
                <a:extLst>
                  <a:ext uri="{FF2B5EF4-FFF2-40B4-BE49-F238E27FC236}">
                    <a16:creationId xmlns:a16="http://schemas.microsoft.com/office/drawing/2014/main" id="{4DC8CC8B-6D55-4A2B-9794-69EA3FBD8891}"/>
                  </a:ext>
                </a:extLst>
              </p:cNvPr>
              <p:cNvSpPr/>
              <p:nvPr/>
            </p:nvSpPr>
            <p:spPr>
              <a:xfrm>
                <a:off x="5941436" y="3332213"/>
                <a:ext cx="344266" cy="363939"/>
              </a:xfrm>
              <a:custGeom>
                <a:avLst/>
                <a:gdLst>
                  <a:gd name="connsiteX0" fmla="*/ 0 w 344266"/>
                  <a:gd name="connsiteY0" fmla="*/ 0 h 363938"/>
                  <a:gd name="connsiteX1" fmla="*/ 74460 w 344266"/>
                  <a:gd name="connsiteY1" fmla="*/ 0 h 363938"/>
                  <a:gd name="connsiteX2" fmla="*/ 109083 w 344266"/>
                  <a:gd name="connsiteY2" fmla="*/ 288889 h 363938"/>
                  <a:gd name="connsiteX3" fmla="*/ 110165 w 344266"/>
                  <a:gd name="connsiteY3" fmla="*/ 288889 h 363938"/>
                  <a:gd name="connsiteX4" fmla="*/ 264495 w 344266"/>
                  <a:gd name="connsiteY4" fmla="*/ 0 h 363938"/>
                  <a:gd name="connsiteX5" fmla="*/ 345349 w 344266"/>
                  <a:gd name="connsiteY5" fmla="*/ 0 h 363938"/>
                  <a:gd name="connsiteX6" fmla="*/ 137805 w 344266"/>
                  <a:gd name="connsiteY6" fmla="*/ 371316 h 363938"/>
                  <a:gd name="connsiteX7" fmla="*/ 48984 w 344266"/>
                  <a:gd name="connsiteY7" fmla="*/ 371316 h 363938"/>
                  <a:gd name="connsiteX8" fmla="*/ 0 w 344266"/>
                  <a:gd name="connsiteY8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66" h="363938">
                    <a:moveTo>
                      <a:pt x="0" y="0"/>
                    </a:moveTo>
                    <a:lnTo>
                      <a:pt x="74460" y="0"/>
                    </a:lnTo>
                    <a:lnTo>
                      <a:pt x="109083" y="288889"/>
                    </a:lnTo>
                    <a:lnTo>
                      <a:pt x="110165" y="288889"/>
                    </a:lnTo>
                    <a:lnTo>
                      <a:pt x="264495" y="0"/>
                    </a:lnTo>
                    <a:lnTo>
                      <a:pt x="345349" y="0"/>
                    </a:lnTo>
                    <a:lnTo>
                      <a:pt x="137805" y="371316"/>
                    </a:lnTo>
                    <a:lnTo>
                      <a:pt x="48984" y="371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5579FD66-F62C-48D5-8958-7C86CCAFEB06}"/>
                  </a:ext>
                </a:extLst>
              </p:cNvPr>
              <p:cNvSpPr/>
              <p:nvPr/>
            </p:nvSpPr>
            <p:spPr>
              <a:xfrm>
                <a:off x="6204259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6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7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6" y="0"/>
                      <a:pt x="260266" y="20263"/>
                      <a:pt x="260266" y="84591"/>
                    </a:cubicBezTo>
                    <a:cubicBezTo>
                      <a:pt x="260266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7" y="159641"/>
                      <a:pt x="68067" y="205970"/>
                    </a:cubicBezTo>
                    <a:cubicBezTo>
                      <a:pt x="68067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: 図形 40">
                <a:extLst>
                  <a:ext uri="{FF2B5EF4-FFF2-40B4-BE49-F238E27FC236}">
                    <a16:creationId xmlns:a16="http://schemas.microsoft.com/office/drawing/2014/main" id="{6088E658-C782-4256-9AA4-D1C07A96504B}"/>
                  </a:ext>
                </a:extLst>
              </p:cNvPr>
              <p:cNvSpPr/>
              <p:nvPr/>
            </p:nvSpPr>
            <p:spPr>
              <a:xfrm>
                <a:off x="6475246" y="3304475"/>
                <a:ext cx="147543" cy="393447"/>
              </a:xfrm>
              <a:custGeom>
                <a:avLst/>
                <a:gdLst>
                  <a:gd name="connsiteX0" fmla="*/ 84591 w 147542"/>
                  <a:gd name="connsiteY0" fmla="*/ 0 h 393447"/>
                  <a:gd name="connsiteX1" fmla="*/ 155903 w 147542"/>
                  <a:gd name="connsiteY1" fmla="*/ 0 h 393447"/>
                  <a:gd name="connsiteX2" fmla="*/ 71312 w 147542"/>
                  <a:gd name="connsiteY2" fmla="*/ 399054 h 393447"/>
                  <a:gd name="connsiteX3" fmla="*/ 0 w 147542"/>
                  <a:gd name="connsiteY3" fmla="*/ 399054 h 393447"/>
                  <a:gd name="connsiteX4" fmla="*/ 84591 w 147542"/>
                  <a:gd name="connsiteY4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393447">
                    <a:moveTo>
                      <a:pt x="84591" y="0"/>
                    </a:moveTo>
                    <a:lnTo>
                      <a:pt x="155903" y="0"/>
                    </a:lnTo>
                    <a:lnTo>
                      <a:pt x="71312" y="399054"/>
                    </a:lnTo>
                    <a:lnTo>
                      <a:pt x="0" y="399054"/>
                    </a:lnTo>
                    <a:lnTo>
                      <a:pt x="8459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: 図形 41">
                <a:extLst>
                  <a:ext uri="{FF2B5EF4-FFF2-40B4-BE49-F238E27FC236}">
                    <a16:creationId xmlns:a16="http://schemas.microsoft.com/office/drawing/2014/main" id="{D9EDFB46-2E9E-47CD-AF14-F201C46AF5AB}"/>
                  </a:ext>
                </a:extLst>
              </p:cNvPr>
              <p:cNvSpPr/>
              <p:nvPr/>
            </p:nvSpPr>
            <p:spPr>
              <a:xfrm>
                <a:off x="6616985" y="3429591"/>
                <a:ext cx="285249" cy="275413"/>
              </a:xfrm>
              <a:custGeom>
                <a:avLst/>
                <a:gdLst>
                  <a:gd name="connsiteX0" fmla="*/ 240003 w 285249"/>
                  <a:gd name="connsiteY0" fmla="*/ 234593 h 275413"/>
                  <a:gd name="connsiteX1" fmla="*/ 233117 w 285249"/>
                  <a:gd name="connsiteY1" fmla="*/ 273938 h 275413"/>
                  <a:gd name="connsiteX2" fmla="*/ 163379 w 285249"/>
                  <a:gd name="connsiteY2" fmla="*/ 273938 h 275413"/>
                  <a:gd name="connsiteX3" fmla="*/ 168199 w 285249"/>
                  <a:gd name="connsiteY3" fmla="*/ 247380 h 275413"/>
                  <a:gd name="connsiteX4" fmla="*/ 167117 w 285249"/>
                  <a:gd name="connsiteY4" fmla="*/ 247380 h 275413"/>
                  <a:gd name="connsiteX5" fmla="*/ 89411 w 285249"/>
                  <a:gd name="connsiteY5" fmla="*/ 280331 h 275413"/>
                  <a:gd name="connsiteX6" fmla="*/ 0 w 285249"/>
                  <a:gd name="connsiteY6" fmla="*/ 192592 h 275413"/>
                  <a:gd name="connsiteX7" fmla="*/ 9049 w 285249"/>
                  <a:gd name="connsiteY7" fmla="*/ 132985 h 275413"/>
                  <a:gd name="connsiteX8" fmla="*/ 37771 w 285249"/>
                  <a:gd name="connsiteY8" fmla="*/ 0 h 275413"/>
                  <a:gd name="connsiteX9" fmla="*/ 109083 w 285249"/>
                  <a:gd name="connsiteY9" fmla="*/ 0 h 275413"/>
                  <a:gd name="connsiteX10" fmla="*/ 82427 w 285249"/>
                  <a:gd name="connsiteY10" fmla="*/ 129247 h 275413"/>
                  <a:gd name="connsiteX11" fmla="*/ 74460 w 285249"/>
                  <a:gd name="connsiteY11" fmla="*/ 186691 h 275413"/>
                  <a:gd name="connsiteX12" fmla="*/ 113313 w 285249"/>
                  <a:gd name="connsiteY12" fmla="*/ 225052 h 275413"/>
                  <a:gd name="connsiteX13" fmla="*/ 189937 w 285249"/>
                  <a:gd name="connsiteY13" fmla="*/ 137805 h 275413"/>
                  <a:gd name="connsiteX14" fmla="*/ 219150 w 285249"/>
                  <a:gd name="connsiteY14" fmla="*/ 0 h 275413"/>
                  <a:gd name="connsiteX15" fmla="*/ 290463 w 285249"/>
                  <a:gd name="connsiteY15" fmla="*/ 0 h 275413"/>
                  <a:gd name="connsiteX16" fmla="*/ 240003 w 285249"/>
                  <a:gd name="connsiteY16" fmla="*/ 234593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249" h="275413">
                    <a:moveTo>
                      <a:pt x="240003" y="234593"/>
                    </a:moveTo>
                    <a:cubicBezTo>
                      <a:pt x="236757" y="251118"/>
                      <a:pt x="234101" y="265479"/>
                      <a:pt x="233117" y="273938"/>
                    </a:cubicBezTo>
                    <a:lnTo>
                      <a:pt x="163379" y="273938"/>
                    </a:lnTo>
                    <a:lnTo>
                      <a:pt x="168199" y="247380"/>
                    </a:lnTo>
                    <a:lnTo>
                      <a:pt x="167117" y="247380"/>
                    </a:lnTo>
                    <a:cubicBezTo>
                      <a:pt x="147444" y="265479"/>
                      <a:pt x="120296" y="280331"/>
                      <a:pt x="89411" y="280331"/>
                    </a:cubicBezTo>
                    <a:cubicBezTo>
                      <a:pt x="35705" y="280331"/>
                      <a:pt x="0" y="246790"/>
                      <a:pt x="0" y="192592"/>
                    </a:cubicBezTo>
                    <a:cubicBezTo>
                      <a:pt x="0" y="171838"/>
                      <a:pt x="5311" y="150002"/>
                      <a:pt x="9049" y="132985"/>
                    </a:cubicBezTo>
                    <a:lnTo>
                      <a:pt x="37771" y="0"/>
                    </a:lnTo>
                    <a:lnTo>
                      <a:pt x="109083" y="0"/>
                    </a:lnTo>
                    <a:lnTo>
                      <a:pt x="82427" y="129247"/>
                    </a:lnTo>
                    <a:cubicBezTo>
                      <a:pt x="78689" y="147838"/>
                      <a:pt x="74460" y="166527"/>
                      <a:pt x="74460" y="186691"/>
                    </a:cubicBezTo>
                    <a:cubicBezTo>
                      <a:pt x="74460" y="209609"/>
                      <a:pt x="90394" y="225052"/>
                      <a:pt x="113313" y="225052"/>
                    </a:cubicBezTo>
                    <a:cubicBezTo>
                      <a:pt x="162789" y="225052"/>
                      <a:pt x="180887" y="178724"/>
                      <a:pt x="189937" y="137805"/>
                    </a:cubicBezTo>
                    <a:lnTo>
                      <a:pt x="219150" y="0"/>
                    </a:lnTo>
                    <a:lnTo>
                      <a:pt x="290463" y="0"/>
                    </a:lnTo>
                    <a:lnTo>
                      <a:pt x="240003" y="234593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72D382F3-B507-4E85-A658-5ED7685AB128}"/>
                  </a:ext>
                </a:extLst>
              </p:cNvPr>
              <p:cNvSpPr/>
              <p:nvPr/>
            </p:nvSpPr>
            <p:spPr>
              <a:xfrm>
                <a:off x="6909317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0" y="279839"/>
                      <a:pt x="161116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: 図形 43">
                <a:extLst>
                  <a:ext uri="{FF2B5EF4-FFF2-40B4-BE49-F238E27FC236}">
                    <a16:creationId xmlns:a16="http://schemas.microsoft.com/office/drawing/2014/main" id="{716ECCF0-42E7-47C7-B846-A7B170186578}"/>
                  </a:ext>
                </a:extLst>
              </p:cNvPr>
              <p:cNvSpPr/>
              <p:nvPr/>
            </p:nvSpPr>
            <p:spPr>
              <a:xfrm>
                <a:off x="7171648" y="3423001"/>
                <a:ext cx="236068" cy="285249"/>
              </a:xfrm>
              <a:custGeom>
                <a:avLst/>
                <a:gdLst>
                  <a:gd name="connsiteX0" fmla="*/ 220822 w 236068"/>
                  <a:gd name="connsiteY0" fmla="*/ 65017 h 285249"/>
                  <a:gd name="connsiteX1" fmla="*/ 162297 w 236068"/>
                  <a:gd name="connsiteY1" fmla="*/ 52230 h 285249"/>
                  <a:gd name="connsiteX2" fmla="*/ 114395 w 236068"/>
                  <a:gd name="connsiteY2" fmla="*/ 79870 h 285249"/>
                  <a:gd name="connsiteX3" fmla="*/ 206953 w 236068"/>
                  <a:gd name="connsiteY3" fmla="*/ 194265 h 285249"/>
                  <a:gd name="connsiteX4" fmla="*/ 83509 w 236068"/>
                  <a:gd name="connsiteY4" fmla="*/ 286823 h 285249"/>
                  <a:gd name="connsiteX5" fmla="*/ 0 w 236068"/>
                  <a:gd name="connsiteY5" fmla="*/ 270298 h 285249"/>
                  <a:gd name="connsiteX6" fmla="*/ 15443 w 236068"/>
                  <a:gd name="connsiteY6" fmla="*/ 213347 h 285249"/>
                  <a:gd name="connsiteX7" fmla="*/ 83509 w 236068"/>
                  <a:gd name="connsiteY7" fmla="*/ 234593 h 285249"/>
                  <a:gd name="connsiteX8" fmla="*/ 132494 w 236068"/>
                  <a:gd name="connsiteY8" fmla="*/ 204298 h 285249"/>
                  <a:gd name="connsiteX9" fmla="*/ 39935 w 236068"/>
                  <a:gd name="connsiteY9" fmla="*/ 87247 h 285249"/>
                  <a:gd name="connsiteX10" fmla="*/ 158559 w 236068"/>
                  <a:gd name="connsiteY10" fmla="*/ 0 h 285249"/>
                  <a:gd name="connsiteX11" fmla="*/ 236265 w 236068"/>
                  <a:gd name="connsiteY11" fmla="*/ 11213 h 285249"/>
                  <a:gd name="connsiteX12" fmla="*/ 220822 w 236068"/>
                  <a:gd name="connsiteY12" fmla="*/ 65017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068" h="285249">
                    <a:moveTo>
                      <a:pt x="220822" y="65017"/>
                    </a:moveTo>
                    <a:cubicBezTo>
                      <a:pt x="202232" y="58132"/>
                      <a:pt x="182560" y="52230"/>
                      <a:pt x="162297" y="52230"/>
                    </a:cubicBezTo>
                    <a:cubicBezTo>
                      <a:pt x="141051" y="52230"/>
                      <a:pt x="114395" y="58033"/>
                      <a:pt x="114395" y="79870"/>
                    </a:cubicBezTo>
                    <a:cubicBezTo>
                      <a:pt x="114395" y="114493"/>
                      <a:pt x="206953" y="127280"/>
                      <a:pt x="206953" y="194265"/>
                    </a:cubicBezTo>
                    <a:cubicBezTo>
                      <a:pt x="206953" y="265577"/>
                      <a:pt x="144690" y="286823"/>
                      <a:pt x="83509" y="286823"/>
                    </a:cubicBezTo>
                    <a:cubicBezTo>
                      <a:pt x="54788" y="286823"/>
                      <a:pt x="26066" y="282594"/>
                      <a:pt x="0" y="270298"/>
                    </a:cubicBezTo>
                    <a:lnTo>
                      <a:pt x="15443" y="213347"/>
                    </a:lnTo>
                    <a:cubicBezTo>
                      <a:pt x="35705" y="224560"/>
                      <a:pt x="55869" y="234593"/>
                      <a:pt x="83509" y="234593"/>
                    </a:cubicBezTo>
                    <a:cubicBezTo>
                      <a:pt x="107411" y="234593"/>
                      <a:pt x="132494" y="226626"/>
                      <a:pt x="132494" y="204298"/>
                    </a:cubicBezTo>
                    <a:cubicBezTo>
                      <a:pt x="132494" y="160133"/>
                      <a:pt x="39935" y="155903"/>
                      <a:pt x="39935" y="87247"/>
                    </a:cubicBezTo>
                    <a:cubicBezTo>
                      <a:pt x="39935" y="22820"/>
                      <a:pt x="102198" y="0"/>
                      <a:pt x="158559" y="0"/>
                    </a:cubicBezTo>
                    <a:cubicBezTo>
                      <a:pt x="184625" y="0"/>
                      <a:pt x="211281" y="4820"/>
                      <a:pt x="236265" y="11213"/>
                    </a:cubicBezTo>
                    <a:lnTo>
                      <a:pt x="220822" y="65017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: 図形 44">
                <a:extLst>
                  <a:ext uri="{FF2B5EF4-FFF2-40B4-BE49-F238E27FC236}">
                    <a16:creationId xmlns:a16="http://schemas.microsoft.com/office/drawing/2014/main" id="{78E02B20-4476-4E4B-AD34-0744755EB00D}"/>
                  </a:ext>
                </a:extLst>
              </p:cNvPr>
              <p:cNvSpPr/>
              <p:nvPr/>
            </p:nvSpPr>
            <p:spPr>
              <a:xfrm>
                <a:off x="7407519" y="3332213"/>
                <a:ext cx="147543" cy="363939"/>
              </a:xfrm>
              <a:custGeom>
                <a:avLst/>
                <a:gdLst>
                  <a:gd name="connsiteX0" fmla="*/ 89903 w 147542"/>
                  <a:gd name="connsiteY0" fmla="*/ 296856 h 363938"/>
                  <a:gd name="connsiteX1" fmla="*/ 74460 w 147542"/>
                  <a:gd name="connsiteY1" fmla="*/ 371316 h 363938"/>
                  <a:gd name="connsiteX2" fmla="*/ 0 w 147542"/>
                  <a:gd name="connsiteY2" fmla="*/ 371316 h 363938"/>
                  <a:gd name="connsiteX3" fmla="*/ 15443 w 147542"/>
                  <a:gd name="connsiteY3" fmla="*/ 296856 h 363938"/>
                  <a:gd name="connsiteX4" fmla="*/ 89903 w 147542"/>
                  <a:gd name="connsiteY4" fmla="*/ 296856 h 363938"/>
                  <a:gd name="connsiteX5" fmla="*/ 72296 w 147542"/>
                  <a:gd name="connsiteY5" fmla="*/ 0 h 363938"/>
                  <a:gd name="connsiteX6" fmla="*/ 155805 w 147542"/>
                  <a:gd name="connsiteY6" fmla="*/ 0 h 363938"/>
                  <a:gd name="connsiteX7" fmla="*/ 88821 w 147542"/>
                  <a:gd name="connsiteY7" fmla="*/ 262331 h 363938"/>
                  <a:gd name="connsiteX8" fmla="*/ 29804 w 147542"/>
                  <a:gd name="connsiteY8" fmla="*/ 262331 h 363938"/>
                  <a:gd name="connsiteX9" fmla="*/ 72296 w 147542"/>
                  <a:gd name="connsiteY9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542" h="363938">
                    <a:moveTo>
                      <a:pt x="89903" y="296856"/>
                    </a:moveTo>
                    <a:lnTo>
                      <a:pt x="74460" y="371316"/>
                    </a:lnTo>
                    <a:lnTo>
                      <a:pt x="0" y="371316"/>
                    </a:lnTo>
                    <a:lnTo>
                      <a:pt x="15443" y="296856"/>
                    </a:lnTo>
                    <a:lnTo>
                      <a:pt x="89903" y="296856"/>
                    </a:lnTo>
                    <a:close/>
                    <a:moveTo>
                      <a:pt x="72296" y="0"/>
                    </a:moveTo>
                    <a:lnTo>
                      <a:pt x="155805" y="0"/>
                    </a:lnTo>
                    <a:lnTo>
                      <a:pt x="88821" y="262331"/>
                    </a:lnTo>
                    <a:lnTo>
                      <a:pt x="29804" y="262331"/>
                    </a:lnTo>
                    <a:lnTo>
                      <a:pt x="72296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6A78B29A-C5CA-491E-B7B5-1AD77C344E51}"/>
                </a:ext>
              </a:extLst>
            </p:cNvPr>
            <p:cNvSpPr/>
            <p:nvPr/>
          </p:nvSpPr>
          <p:spPr>
            <a:xfrm>
              <a:off x="5120803" y="2676566"/>
              <a:ext cx="2616425" cy="590171"/>
            </a:xfrm>
            <a:custGeom>
              <a:avLst/>
              <a:gdLst>
                <a:gd name="connsiteX0" fmla="*/ 0 w 2616424"/>
                <a:gd name="connsiteY0" fmla="*/ 596237 h 590170"/>
                <a:gd name="connsiteX1" fmla="*/ 2620064 w 2616424"/>
                <a:gd name="connsiteY1" fmla="*/ 53870 h 590170"/>
                <a:gd name="connsiteX2" fmla="*/ 2507145 w 2616424"/>
                <a:gd name="connsiteY2" fmla="*/ 410136 h 590170"/>
                <a:gd name="connsiteX3" fmla="*/ 0 w 2616424"/>
                <a:gd name="connsiteY3" fmla="*/ 596237 h 5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424" h="590170">
                  <a:moveTo>
                    <a:pt x="0" y="596237"/>
                  </a:moveTo>
                  <a:cubicBezTo>
                    <a:pt x="779419" y="-30230"/>
                    <a:pt x="1817432" y="-64460"/>
                    <a:pt x="2620064" y="53870"/>
                  </a:cubicBezTo>
                  <a:lnTo>
                    <a:pt x="2507145" y="410136"/>
                  </a:lnTo>
                  <a:cubicBezTo>
                    <a:pt x="1952581" y="214986"/>
                    <a:pt x="882896" y="95870"/>
                    <a:pt x="0" y="596237"/>
                  </a:cubicBezTo>
                  <a:close/>
                </a:path>
              </a:pathLst>
            </a:custGeom>
            <a:gradFill>
              <a:gsLst>
                <a:gs pos="25000">
                  <a:srgbClr val="005BAC"/>
                </a:gs>
                <a:gs pos="100000">
                  <a:srgbClr val="EA5B02"/>
                </a:gs>
                <a:gs pos="52000">
                  <a:srgbClr val="E50059"/>
                </a:gs>
              </a:gsLst>
              <a:lin ang="0" scaled="1"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7AD20F70-CA71-4D0B-8EBF-2CFA786CBD3C}"/>
                </a:ext>
              </a:extLst>
            </p:cNvPr>
            <p:cNvSpPr/>
            <p:nvPr/>
          </p:nvSpPr>
          <p:spPr>
            <a:xfrm>
              <a:off x="2164440" y="3771103"/>
              <a:ext cx="2419701" cy="413120"/>
            </a:xfrm>
            <a:custGeom>
              <a:avLst/>
              <a:gdLst>
                <a:gd name="connsiteX0" fmla="*/ 2429046 w 2419701"/>
                <a:gd name="connsiteY0" fmla="*/ 0 h 413119"/>
                <a:gd name="connsiteX1" fmla="*/ 0 w 2419701"/>
                <a:gd name="connsiteY1" fmla="*/ 350168 h 413119"/>
                <a:gd name="connsiteX2" fmla="*/ 119018 w 2419701"/>
                <a:gd name="connsiteY2" fmla="*/ 67870 h 413119"/>
                <a:gd name="connsiteX3" fmla="*/ 2429046 w 2419701"/>
                <a:gd name="connsiteY3" fmla="*/ 0 h 41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701" h="413119">
                  <a:moveTo>
                    <a:pt x="2429046" y="0"/>
                  </a:moveTo>
                  <a:cubicBezTo>
                    <a:pt x="1971368" y="313971"/>
                    <a:pt x="990405" y="527908"/>
                    <a:pt x="0" y="350168"/>
                  </a:cubicBezTo>
                  <a:lnTo>
                    <a:pt x="119018" y="67870"/>
                  </a:lnTo>
                  <a:cubicBezTo>
                    <a:pt x="1087882" y="292528"/>
                    <a:pt x="1996057" y="174887"/>
                    <a:pt x="24290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E7"/>
                </a:gs>
                <a:gs pos="47000">
                  <a:srgbClr val="005BAC"/>
                </a:gs>
              </a:gsLst>
              <a:lin ang="0" scaled="1"/>
              <a:tileRect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4" y="6043095"/>
            <a:ext cx="2232000" cy="4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1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③ 表紙（写真なし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766" y="2081178"/>
            <a:ext cx="8924284" cy="442035"/>
          </a:xfrm>
          <a:noFill/>
        </p:spPr>
        <p:txBody>
          <a:bodyPr lIns="0" tIns="36000" rIns="0" bIns="36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388" y="700574"/>
            <a:ext cx="8924662" cy="344134"/>
          </a:xfrm>
        </p:spPr>
        <p:txBody>
          <a:bodyPr lIns="0" tIns="46800" rIns="90000" bIns="46800" anchor="ctr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ja-JP" altLang="en-US" dirty="0"/>
              <a:t>資料名など</a:t>
            </a:r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DC760E3-9F01-AD4C-BCF9-E22AE02BF0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389" y="5436000"/>
            <a:ext cx="6303231" cy="25200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日付</a:t>
            </a:r>
          </a:p>
        </p:txBody>
      </p:sp>
      <p:sp>
        <p:nvSpPr>
          <p:cNvPr id="16" name="テキスト プレースホルダー 14">
            <a:extLst>
              <a:ext uri="{FF2B5EF4-FFF2-40B4-BE49-F238E27FC236}">
                <a16:creationId xmlns:a16="http://schemas.microsoft.com/office/drawing/2014/main" id="{863F2344-476F-5942-A8C9-BC88457AB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765" y="4265052"/>
            <a:ext cx="6303231" cy="103755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/>
              <a:t>部署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E88B4C-DA79-CC41-98E9-9182634B03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765" y="3790800"/>
            <a:ext cx="6303231" cy="342000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名前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7E17235-D718-F341-A1F6-9D65CCF7A33F}"/>
              </a:ext>
            </a:extLst>
          </p:cNvPr>
          <p:cNvCxnSpPr/>
          <p:nvPr userDrawn="1"/>
        </p:nvCxnSpPr>
        <p:spPr>
          <a:xfrm>
            <a:off x="493200" y="3439940"/>
            <a:ext cx="4464000" cy="0"/>
          </a:xfrm>
          <a:prstGeom prst="line">
            <a:avLst/>
          </a:prstGeom>
          <a:ln w="31750">
            <a:solidFill>
              <a:srgbClr val="000F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4F1388EB-2799-4524-8B3D-EADFA3E927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248454" y="5975818"/>
            <a:ext cx="1926000" cy="521058"/>
            <a:chOff x="2164440" y="2676566"/>
            <a:chExt cx="5572788" cy="1507657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46710DD2-8BD0-4080-9595-9935F92E8C27}"/>
                </a:ext>
              </a:extLst>
            </p:cNvPr>
            <p:cNvGrpSpPr/>
            <p:nvPr userDrawn="1"/>
          </p:nvGrpSpPr>
          <p:grpSpPr>
            <a:xfrm>
              <a:off x="2346016" y="3304475"/>
              <a:ext cx="5209046" cy="404857"/>
              <a:chOff x="2346016" y="3304475"/>
              <a:chExt cx="5209046" cy="404857"/>
            </a:xfrm>
            <a:solidFill>
              <a:srgbClr val="005BAC"/>
            </a:solidFill>
          </p:grpSpPr>
          <p:sp>
            <p:nvSpPr>
              <p:cNvPr id="47" name="フリーフォーム: 図形 46">
                <a:extLst>
                  <a:ext uri="{FF2B5EF4-FFF2-40B4-BE49-F238E27FC236}">
                    <a16:creationId xmlns:a16="http://schemas.microsoft.com/office/drawing/2014/main" id="{F0F96CE0-B544-43A2-BC0E-63C3B3E1EAF3}"/>
                  </a:ext>
                </a:extLst>
              </p:cNvPr>
              <p:cNvSpPr/>
              <p:nvPr/>
            </p:nvSpPr>
            <p:spPr>
              <a:xfrm>
                <a:off x="2346016" y="3325721"/>
                <a:ext cx="285249" cy="383611"/>
              </a:xfrm>
              <a:custGeom>
                <a:avLst/>
                <a:gdLst>
                  <a:gd name="connsiteX0" fmla="*/ 271282 w 285249"/>
                  <a:gd name="connsiteY0" fmla="*/ 77706 h 383611"/>
                  <a:gd name="connsiteX1" fmla="*/ 194166 w 285249"/>
                  <a:gd name="connsiteY1" fmla="*/ 58525 h 383611"/>
                  <a:gd name="connsiteX2" fmla="*/ 131903 w 285249"/>
                  <a:gd name="connsiteY2" fmla="*/ 101116 h 383611"/>
                  <a:gd name="connsiteX3" fmla="*/ 258495 w 285249"/>
                  <a:gd name="connsiteY3" fmla="*/ 260167 h 383611"/>
                  <a:gd name="connsiteX4" fmla="*/ 105837 w 285249"/>
                  <a:gd name="connsiteY4" fmla="*/ 384103 h 383611"/>
                  <a:gd name="connsiteX5" fmla="*/ 0 w 285249"/>
                  <a:gd name="connsiteY5" fmla="*/ 363349 h 383611"/>
                  <a:gd name="connsiteX6" fmla="*/ 19181 w 285249"/>
                  <a:gd name="connsiteY6" fmla="*/ 300004 h 383611"/>
                  <a:gd name="connsiteX7" fmla="*/ 110165 w 285249"/>
                  <a:gd name="connsiteY7" fmla="*/ 325578 h 383611"/>
                  <a:gd name="connsiteX8" fmla="*/ 180887 w 285249"/>
                  <a:gd name="connsiteY8" fmla="*/ 267544 h 383611"/>
                  <a:gd name="connsiteX9" fmla="*/ 54296 w 285249"/>
                  <a:gd name="connsiteY9" fmla="*/ 112231 h 383611"/>
                  <a:gd name="connsiteX10" fmla="*/ 192592 w 285249"/>
                  <a:gd name="connsiteY10" fmla="*/ 0 h 383611"/>
                  <a:gd name="connsiteX11" fmla="*/ 288889 w 285249"/>
                  <a:gd name="connsiteY11" fmla="*/ 16525 h 383611"/>
                  <a:gd name="connsiteX12" fmla="*/ 271282 w 285249"/>
                  <a:gd name="connsiteY12" fmla="*/ 77706 h 38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249" h="383611">
                    <a:moveTo>
                      <a:pt x="271282" y="77706"/>
                    </a:moveTo>
                    <a:cubicBezTo>
                      <a:pt x="249446" y="66493"/>
                      <a:pt x="221314" y="58525"/>
                      <a:pt x="194166" y="58525"/>
                    </a:cubicBezTo>
                    <a:cubicBezTo>
                      <a:pt x="167609" y="58525"/>
                      <a:pt x="131903" y="69148"/>
                      <a:pt x="131903" y="101116"/>
                    </a:cubicBezTo>
                    <a:cubicBezTo>
                      <a:pt x="131903" y="160723"/>
                      <a:pt x="258495" y="156985"/>
                      <a:pt x="258495" y="260167"/>
                    </a:cubicBezTo>
                    <a:cubicBezTo>
                      <a:pt x="258495" y="351152"/>
                      <a:pt x="187183" y="384103"/>
                      <a:pt x="105837" y="384103"/>
                    </a:cubicBezTo>
                    <a:cubicBezTo>
                      <a:pt x="70230" y="384103"/>
                      <a:pt x="33443" y="375644"/>
                      <a:pt x="0" y="363349"/>
                    </a:cubicBezTo>
                    <a:lnTo>
                      <a:pt x="19181" y="300004"/>
                    </a:lnTo>
                    <a:cubicBezTo>
                      <a:pt x="47902" y="313282"/>
                      <a:pt x="78198" y="325578"/>
                      <a:pt x="110165" y="325578"/>
                    </a:cubicBezTo>
                    <a:cubicBezTo>
                      <a:pt x="145871" y="325578"/>
                      <a:pt x="180887" y="307479"/>
                      <a:pt x="180887" y="267544"/>
                    </a:cubicBezTo>
                    <a:cubicBezTo>
                      <a:pt x="180887" y="200461"/>
                      <a:pt x="54296" y="211183"/>
                      <a:pt x="54296" y="112231"/>
                    </a:cubicBezTo>
                    <a:cubicBezTo>
                      <a:pt x="54296" y="34033"/>
                      <a:pt x="121280" y="0"/>
                      <a:pt x="192592" y="0"/>
                    </a:cubicBezTo>
                    <a:cubicBezTo>
                      <a:pt x="225052" y="0"/>
                      <a:pt x="258593" y="4230"/>
                      <a:pt x="288889" y="16525"/>
                    </a:cubicBezTo>
                    <a:lnTo>
                      <a:pt x="271282" y="77706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: 図形 47">
                <a:extLst>
                  <a:ext uri="{FF2B5EF4-FFF2-40B4-BE49-F238E27FC236}">
                    <a16:creationId xmlns:a16="http://schemas.microsoft.com/office/drawing/2014/main" id="{3C94317F-010D-4BED-8AAF-39D53DA97D63}"/>
                  </a:ext>
                </a:extLst>
              </p:cNvPr>
              <p:cNvSpPr/>
              <p:nvPr/>
            </p:nvSpPr>
            <p:spPr>
              <a:xfrm>
                <a:off x="2624577" y="3304475"/>
                <a:ext cx="285249" cy="393447"/>
              </a:xfrm>
              <a:custGeom>
                <a:avLst/>
                <a:gdLst>
                  <a:gd name="connsiteX0" fmla="*/ 85181 w 285249"/>
                  <a:gd name="connsiteY0" fmla="*/ 0 h 393447"/>
                  <a:gd name="connsiteX1" fmla="*/ 156494 w 285249"/>
                  <a:gd name="connsiteY1" fmla="*/ 0 h 393447"/>
                  <a:gd name="connsiteX2" fmla="*/ 122460 w 285249"/>
                  <a:gd name="connsiteY2" fmla="*/ 151674 h 393447"/>
                  <a:gd name="connsiteX3" fmla="*/ 123542 w 285249"/>
                  <a:gd name="connsiteY3" fmla="*/ 151674 h 393447"/>
                  <a:gd name="connsiteX4" fmla="*/ 201248 w 285249"/>
                  <a:gd name="connsiteY4" fmla="*/ 118723 h 393447"/>
                  <a:gd name="connsiteX5" fmla="*/ 290659 w 285249"/>
                  <a:gd name="connsiteY5" fmla="*/ 206462 h 393447"/>
                  <a:gd name="connsiteX6" fmla="*/ 281610 w 285249"/>
                  <a:gd name="connsiteY6" fmla="*/ 266069 h 393447"/>
                  <a:gd name="connsiteX7" fmla="*/ 252888 w 285249"/>
                  <a:gd name="connsiteY7" fmla="*/ 399054 h 393447"/>
                  <a:gd name="connsiteX8" fmla="*/ 181576 w 285249"/>
                  <a:gd name="connsiteY8" fmla="*/ 399054 h 393447"/>
                  <a:gd name="connsiteX9" fmla="*/ 208134 w 285249"/>
                  <a:gd name="connsiteY9" fmla="*/ 269806 h 393447"/>
                  <a:gd name="connsiteX10" fmla="*/ 216101 w 285249"/>
                  <a:gd name="connsiteY10" fmla="*/ 212363 h 393447"/>
                  <a:gd name="connsiteX11" fmla="*/ 177248 w 285249"/>
                  <a:gd name="connsiteY11" fmla="*/ 174100 h 393447"/>
                  <a:gd name="connsiteX12" fmla="*/ 100624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5181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5181" y="0"/>
                    </a:moveTo>
                    <a:lnTo>
                      <a:pt x="156494" y="0"/>
                    </a:lnTo>
                    <a:lnTo>
                      <a:pt x="122460" y="151674"/>
                    </a:lnTo>
                    <a:lnTo>
                      <a:pt x="123542" y="151674"/>
                    </a:lnTo>
                    <a:cubicBezTo>
                      <a:pt x="143215" y="133575"/>
                      <a:pt x="170363" y="118723"/>
                      <a:pt x="201248" y="118723"/>
                    </a:cubicBezTo>
                    <a:cubicBezTo>
                      <a:pt x="254954" y="118723"/>
                      <a:pt x="290659" y="152264"/>
                      <a:pt x="290659" y="206462"/>
                    </a:cubicBezTo>
                    <a:cubicBezTo>
                      <a:pt x="290659" y="227216"/>
                      <a:pt x="285348" y="249052"/>
                      <a:pt x="281610" y="266069"/>
                    </a:cubicBezTo>
                    <a:lnTo>
                      <a:pt x="252888" y="399054"/>
                    </a:lnTo>
                    <a:lnTo>
                      <a:pt x="181576" y="399054"/>
                    </a:lnTo>
                    <a:lnTo>
                      <a:pt x="208134" y="269806"/>
                    </a:lnTo>
                    <a:cubicBezTo>
                      <a:pt x="211871" y="251216"/>
                      <a:pt x="216101" y="232527"/>
                      <a:pt x="216101" y="212363"/>
                    </a:cubicBezTo>
                    <a:cubicBezTo>
                      <a:pt x="216101" y="189445"/>
                      <a:pt x="200166" y="174100"/>
                      <a:pt x="177248" y="174100"/>
                    </a:cubicBezTo>
                    <a:cubicBezTo>
                      <a:pt x="127772" y="174100"/>
                      <a:pt x="109673" y="220429"/>
                      <a:pt x="100624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518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: 図形 48">
                <a:extLst>
                  <a:ext uri="{FF2B5EF4-FFF2-40B4-BE49-F238E27FC236}">
                    <a16:creationId xmlns:a16="http://schemas.microsoft.com/office/drawing/2014/main" id="{C580C0F8-DCFA-4729-830F-6A01DAC0C63F}"/>
                  </a:ext>
                </a:extLst>
              </p:cNvPr>
              <p:cNvSpPr/>
              <p:nvPr/>
            </p:nvSpPr>
            <p:spPr>
              <a:xfrm>
                <a:off x="2926154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5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6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5" y="0"/>
                      <a:pt x="260265" y="20263"/>
                      <a:pt x="260265" y="84591"/>
                    </a:cubicBezTo>
                    <a:cubicBezTo>
                      <a:pt x="260265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6" y="159641"/>
                      <a:pt x="68066" y="205970"/>
                    </a:cubicBezTo>
                    <a:cubicBezTo>
                      <a:pt x="68066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: 図形 49">
                <a:extLst>
                  <a:ext uri="{FF2B5EF4-FFF2-40B4-BE49-F238E27FC236}">
                    <a16:creationId xmlns:a16="http://schemas.microsoft.com/office/drawing/2014/main" id="{23C3B926-6859-4D46-BC14-13A6879DC552}"/>
                  </a:ext>
                </a:extLst>
              </p:cNvPr>
              <p:cNvSpPr/>
              <p:nvPr/>
            </p:nvSpPr>
            <p:spPr>
              <a:xfrm>
                <a:off x="3200682" y="3423198"/>
                <a:ext cx="216396" cy="275413"/>
              </a:xfrm>
              <a:custGeom>
                <a:avLst/>
                <a:gdLst>
                  <a:gd name="connsiteX0" fmla="*/ 48984 w 216396"/>
                  <a:gd name="connsiteY0" fmla="*/ 43082 h 275413"/>
                  <a:gd name="connsiteX1" fmla="*/ 55378 w 216396"/>
                  <a:gd name="connsiteY1" fmla="*/ 6393 h 275413"/>
                  <a:gd name="connsiteX2" fmla="*/ 123444 w 216396"/>
                  <a:gd name="connsiteY2" fmla="*/ 6393 h 275413"/>
                  <a:gd name="connsiteX3" fmla="*/ 113903 w 216396"/>
                  <a:gd name="connsiteY3" fmla="*/ 58033 h 275413"/>
                  <a:gd name="connsiteX4" fmla="*/ 114985 w 216396"/>
                  <a:gd name="connsiteY4" fmla="*/ 58033 h 275413"/>
                  <a:gd name="connsiteX5" fmla="*/ 195838 w 216396"/>
                  <a:gd name="connsiteY5" fmla="*/ 0 h 275413"/>
                  <a:gd name="connsiteX6" fmla="*/ 222986 w 216396"/>
                  <a:gd name="connsiteY6" fmla="*/ 2656 h 275413"/>
                  <a:gd name="connsiteX7" fmla="*/ 208134 w 216396"/>
                  <a:gd name="connsiteY7" fmla="*/ 72394 h 275413"/>
                  <a:gd name="connsiteX8" fmla="*/ 180986 w 216396"/>
                  <a:gd name="connsiteY8" fmla="*/ 68165 h 275413"/>
                  <a:gd name="connsiteX9" fmla="*/ 96886 w 216396"/>
                  <a:gd name="connsiteY9" fmla="*/ 157576 h 275413"/>
                  <a:gd name="connsiteX10" fmla="*/ 71312 w 216396"/>
                  <a:gd name="connsiteY10" fmla="*/ 280430 h 275413"/>
                  <a:gd name="connsiteX11" fmla="*/ 0 w 216396"/>
                  <a:gd name="connsiteY11" fmla="*/ 280430 h 275413"/>
                  <a:gd name="connsiteX12" fmla="*/ 48984 w 216396"/>
                  <a:gd name="connsiteY12" fmla="*/ 43082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396" h="275413">
                    <a:moveTo>
                      <a:pt x="48984" y="43082"/>
                    </a:moveTo>
                    <a:cubicBezTo>
                      <a:pt x="51148" y="31377"/>
                      <a:pt x="53214" y="19181"/>
                      <a:pt x="55378" y="6393"/>
                    </a:cubicBezTo>
                    <a:lnTo>
                      <a:pt x="123444" y="6393"/>
                    </a:lnTo>
                    <a:lnTo>
                      <a:pt x="113903" y="58033"/>
                    </a:lnTo>
                    <a:lnTo>
                      <a:pt x="114985" y="58033"/>
                    </a:lnTo>
                    <a:cubicBezTo>
                      <a:pt x="127772" y="28230"/>
                      <a:pt x="162887" y="0"/>
                      <a:pt x="195838" y="0"/>
                    </a:cubicBezTo>
                    <a:cubicBezTo>
                      <a:pt x="204888" y="0"/>
                      <a:pt x="214429" y="492"/>
                      <a:pt x="222986" y="2656"/>
                    </a:cubicBezTo>
                    <a:lnTo>
                      <a:pt x="208134" y="72394"/>
                    </a:lnTo>
                    <a:cubicBezTo>
                      <a:pt x="200166" y="69739"/>
                      <a:pt x="190035" y="68165"/>
                      <a:pt x="180986" y="68165"/>
                    </a:cubicBezTo>
                    <a:cubicBezTo>
                      <a:pt x="130428" y="68165"/>
                      <a:pt x="105936" y="113411"/>
                      <a:pt x="96886" y="157576"/>
                    </a:cubicBezTo>
                    <a:lnTo>
                      <a:pt x="71312" y="280430"/>
                    </a:lnTo>
                    <a:lnTo>
                      <a:pt x="0" y="280430"/>
                    </a:lnTo>
                    <a:lnTo>
                      <a:pt x="48984" y="4308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: 図形 50">
                <a:extLst>
                  <a:ext uri="{FF2B5EF4-FFF2-40B4-BE49-F238E27FC236}">
                    <a16:creationId xmlns:a16="http://schemas.microsoft.com/office/drawing/2014/main" id="{D9C2BFEE-A998-4B78-A9A3-39C5F4AA2EB9}"/>
                  </a:ext>
                </a:extLst>
              </p:cNvPr>
              <p:cNvSpPr/>
              <p:nvPr/>
            </p:nvSpPr>
            <p:spPr>
              <a:xfrm>
                <a:off x="340920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494 w 265576"/>
                  <a:gd name="connsiteY10" fmla="*/ 116460 h 285249"/>
                  <a:gd name="connsiteX11" fmla="*/ 200068 w 265576"/>
                  <a:gd name="connsiteY11" fmla="*/ 97870 h 285249"/>
                  <a:gd name="connsiteX12" fmla="*/ 154821 w 265576"/>
                  <a:gd name="connsiteY12" fmla="*/ 52132 h 285249"/>
                  <a:gd name="connsiteX13" fmla="*/ 77706 w 265576"/>
                  <a:gd name="connsiteY13" fmla="*/ 116460 h 285249"/>
                  <a:gd name="connsiteX14" fmla="*/ 198494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494" y="116460"/>
                    </a:moveTo>
                    <a:cubicBezTo>
                      <a:pt x="199576" y="110067"/>
                      <a:pt x="200068" y="104264"/>
                      <a:pt x="200068" y="97870"/>
                    </a:cubicBezTo>
                    <a:cubicBezTo>
                      <a:pt x="200068" y="68657"/>
                      <a:pt x="184625" y="52132"/>
                      <a:pt x="154821" y="52132"/>
                    </a:cubicBezTo>
                    <a:cubicBezTo>
                      <a:pt x="110657" y="52132"/>
                      <a:pt x="91477" y="78689"/>
                      <a:pt x="77706" y="116460"/>
                    </a:cubicBezTo>
                    <a:lnTo>
                      <a:pt x="198494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sp>
            <p:nvSpPr>
              <p:cNvPr id="52" name="フリーフォーム: 図形 51">
                <a:extLst>
                  <a:ext uri="{FF2B5EF4-FFF2-40B4-BE49-F238E27FC236}">
                    <a16:creationId xmlns:a16="http://schemas.microsoft.com/office/drawing/2014/main" id="{0008AFD3-3C6D-49AA-A446-9F55C3271D6B}"/>
                  </a:ext>
                </a:extLst>
              </p:cNvPr>
              <p:cNvSpPr/>
              <p:nvPr/>
            </p:nvSpPr>
            <p:spPr>
              <a:xfrm>
                <a:off x="3803247" y="3348148"/>
                <a:ext cx="196724" cy="354103"/>
              </a:xfrm>
              <a:custGeom>
                <a:avLst/>
                <a:gdLst>
                  <a:gd name="connsiteX0" fmla="*/ 11016 w 196723"/>
                  <a:gd name="connsiteY0" fmla="*/ 81345 h 354102"/>
                  <a:gd name="connsiteX1" fmla="*/ 62656 w 196723"/>
                  <a:gd name="connsiteY1" fmla="*/ 81345 h 354102"/>
                  <a:gd name="connsiteX2" fmla="*/ 74853 w 196723"/>
                  <a:gd name="connsiteY2" fmla="*/ 24984 h 354102"/>
                  <a:gd name="connsiteX3" fmla="*/ 151477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542 w 196723"/>
                  <a:gd name="connsiteY9" fmla="*/ 279839 h 354102"/>
                  <a:gd name="connsiteX10" fmla="*/ 120690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016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016" y="81345"/>
                    </a:moveTo>
                    <a:lnTo>
                      <a:pt x="62656" y="81345"/>
                    </a:lnTo>
                    <a:lnTo>
                      <a:pt x="74853" y="24984"/>
                    </a:lnTo>
                    <a:lnTo>
                      <a:pt x="151477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542" y="269216"/>
                      <a:pt x="93542" y="279839"/>
                    </a:cubicBezTo>
                    <a:cubicBezTo>
                      <a:pt x="93542" y="296364"/>
                      <a:pt x="104755" y="306496"/>
                      <a:pt x="120690" y="306496"/>
                    </a:cubicBezTo>
                    <a:cubicBezTo>
                      <a:pt x="133477" y="306496"/>
                      <a:pt x="146264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016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: 図形 52">
                <a:extLst>
                  <a:ext uri="{FF2B5EF4-FFF2-40B4-BE49-F238E27FC236}">
                    <a16:creationId xmlns:a16="http://schemas.microsoft.com/office/drawing/2014/main" id="{59657D25-A45F-4BF2-8516-1AABB3245B42}"/>
                  </a:ext>
                </a:extLst>
              </p:cNvPr>
              <p:cNvSpPr/>
              <p:nvPr/>
            </p:nvSpPr>
            <p:spPr>
              <a:xfrm>
                <a:off x="3980790" y="3304475"/>
                <a:ext cx="285249" cy="393447"/>
              </a:xfrm>
              <a:custGeom>
                <a:avLst/>
                <a:gdLst>
                  <a:gd name="connsiteX0" fmla="*/ 84985 w 285249"/>
                  <a:gd name="connsiteY0" fmla="*/ 0 h 393447"/>
                  <a:gd name="connsiteX1" fmla="*/ 156297 w 285249"/>
                  <a:gd name="connsiteY1" fmla="*/ 0 h 393447"/>
                  <a:gd name="connsiteX2" fmla="*/ 122264 w 285249"/>
                  <a:gd name="connsiteY2" fmla="*/ 151674 h 393447"/>
                  <a:gd name="connsiteX3" fmla="*/ 123346 w 285249"/>
                  <a:gd name="connsiteY3" fmla="*/ 151674 h 393447"/>
                  <a:gd name="connsiteX4" fmla="*/ 201052 w 285249"/>
                  <a:gd name="connsiteY4" fmla="*/ 118723 h 393447"/>
                  <a:gd name="connsiteX5" fmla="*/ 290463 w 285249"/>
                  <a:gd name="connsiteY5" fmla="*/ 206462 h 393447"/>
                  <a:gd name="connsiteX6" fmla="*/ 281413 w 285249"/>
                  <a:gd name="connsiteY6" fmla="*/ 266069 h 393447"/>
                  <a:gd name="connsiteX7" fmla="*/ 252692 w 285249"/>
                  <a:gd name="connsiteY7" fmla="*/ 399054 h 393447"/>
                  <a:gd name="connsiteX8" fmla="*/ 181379 w 285249"/>
                  <a:gd name="connsiteY8" fmla="*/ 399054 h 393447"/>
                  <a:gd name="connsiteX9" fmla="*/ 208035 w 285249"/>
                  <a:gd name="connsiteY9" fmla="*/ 269806 h 393447"/>
                  <a:gd name="connsiteX10" fmla="*/ 216003 w 285249"/>
                  <a:gd name="connsiteY10" fmla="*/ 212363 h 393447"/>
                  <a:gd name="connsiteX11" fmla="*/ 177150 w 285249"/>
                  <a:gd name="connsiteY11" fmla="*/ 174100 h 393447"/>
                  <a:gd name="connsiteX12" fmla="*/ 100526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4985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4985" y="0"/>
                    </a:moveTo>
                    <a:lnTo>
                      <a:pt x="156297" y="0"/>
                    </a:lnTo>
                    <a:lnTo>
                      <a:pt x="122264" y="151674"/>
                    </a:lnTo>
                    <a:lnTo>
                      <a:pt x="123346" y="151674"/>
                    </a:lnTo>
                    <a:cubicBezTo>
                      <a:pt x="143018" y="133575"/>
                      <a:pt x="170166" y="118723"/>
                      <a:pt x="201052" y="118723"/>
                    </a:cubicBezTo>
                    <a:cubicBezTo>
                      <a:pt x="254757" y="118723"/>
                      <a:pt x="290463" y="152264"/>
                      <a:pt x="290463" y="206462"/>
                    </a:cubicBezTo>
                    <a:cubicBezTo>
                      <a:pt x="290463" y="227216"/>
                      <a:pt x="285151" y="249052"/>
                      <a:pt x="281413" y="266069"/>
                    </a:cubicBezTo>
                    <a:lnTo>
                      <a:pt x="252692" y="399054"/>
                    </a:lnTo>
                    <a:lnTo>
                      <a:pt x="181379" y="399054"/>
                    </a:lnTo>
                    <a:lnTo>
                      <a:pt x="208035" y="269806"/>
                    </a:lnTo>
                    <a:cubicBezTo>
                      <a:pt x="211773" y="251216"/>
                      <a:pt x="216003" y="232527"/>
                      <a:pt x="216003" y="212363"/>
                    </a:cubicBezTo>
                    <a:cubicBezTo>
                      <a:pt x="216003" y="189445"/>
                      <a:pt x="200068" y="174100"/>
                      <a:pt x="177150" y="174100"/>
                    </a:cubicBezTo>
                    <a:cubicBezTo>
                      <a:pt x="127674" y="174100"/>
                      <a:pt x="109575" y="220429"/>
                      <a:pt x="100526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4985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: 図形 53">
                <a:extLst>
                  <a:ext uri="{FF2B5EF4-FFF2-40B4-BE49-F238E27FC236}">
                    <a16:creationId xmlns:a16="http://schemas.microsoft.com/office/drawing/2014/main" id="{3D372AC3-D989-40CB-9FEA-2D4FD438B6C9}"/>
                  </a:ext>
                </a:extLst>
              </p:cNvPr>
              <p:cNvSpPr/>
              <p:nvPr/>
            </p:nvSpPr>
            <p:spPr>
              <a:xfrm>
                <a:off x="4291023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70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70" y="104264"/>
                      <a:pt x="199970" y="97870"/>
                    </a:cubicBezTo>
                    <a:cubicBezTo>
                      <a:pt x="199970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: 図形 54">
                <a:extLst>
                  <a:ext uri="{FF2B5EF4-FFF2-40B4-BE49-F238E27FC236}">
                    <a16:creationId xmlns:a16="http://schemas.microsoft.com/office/drawing/2014/main" id="{A88B51C4-7B3A-4704-A1E9-6A40A58DA986}"/>
                  </a:ext>
                </a:extLst>
              </p:cNvPr>
              <p:cNvSpPr/>
              <p:nvPr/>
            </p:nvSpPr>
            <p:spPr>
              <a:xfrm>
                <a:off x="4668831" y="3332213"/>
                <a:ext cx="383611" cy="363939"/>
              </a:xfrm>
              <a:custGeom>
                <a:avLst/>
                <a:gdLst>
                  <a:gd name="connsiteX0" fmla="*/ 79870 w 383611"/>
                  <a:gd name="connsiteY0" fmla="*/ 0 h 363938"/>
                  <a:gd name="connsiteX1" fmla="*/ 174002 w 383611"/>
                  <a:gd name="connsiteY1" fmla="*/ 0 h 363938"/>
                  <a:gd name="connsiteX2" fmla="*/ 253282 w 383611"/>
                  <a:gd name="connsiteY2" fmla="*/ 282003 h 363938"/>
                  <a:gd name="connsiteX3" fmla="*/ 254364 w 383611"/>
                  <a:gd name="connsiteY3" fmla="*/ 282003 h 363938"/>
                  <a:gd name="connsiteX4" fmla="*/ 315053 w 383611"/>
                  <a:gd name="connsiteY4" fmla="*/ 0 h 363938"/>
                  <a:gd name="connsiteX5" fmla="*/ 385283 w 383611"/>
                  <a:gd name="connsiteY5" fmla="*/ 0 h 363938"/>
                  <a:gd name="connsiteX6" fmla="*/ 304922 w 383611"/>
                  <a:gd name="connsiteY6" fmla="*/ 371316 h 363938"/>
                  <a:gd name="connsiteX7" fmla="*/ 209117 w 383611"/>
                  <a:gd name="connsiteY7" fmla="*/ 371316 h 363938"/>
                  <a:gd name="connsiteX8" fmla="*/ 131411 w 383611"/>
                  <a:gd name="connsiteY8" fmla="*/ 86657 h 363938"/>
                  <a:gd name="connsiteX9" fmla="*/ 130329 w 383611"/>
                  <a:gd name="connsiteY9" fmla="*/ 86657 h 363938"/>
                  <a:gd name="connsiteX10" fmla="*/ 71312 w 383611"/>
                  <a:gd name="connsiteY10" fmla="*/ 371316 h 363938"/>
                  <a:gd name="connsiteX11" fmla="*/ 0 w 383611"/>
                  <a:gd name="connsiteY11" fmla="*/ 371316 h 363938"/>
                  <a:gd name="connsiteX12" fmla="*/ 79870 w 383611"/>
                  <a:gd name="connsiteY12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611" h="363938">
                    <a:moveTo>
                      <a:pt x="79870" y="0"/>
                    </a:moveTo>
                    <a:lnTo>
                      <a:pt x="174002" y="0"/>
                    </a:lnTo>
                    <a:lnTo>
                      <a:pt x="253282" y="282003"/>
                    </a:lnTo>
                    <a:lnTo>
                      <a:pt x="254364" y="282003"/>
                    </a:lnTo>
                    <a:lnTo>
                      <a:pt x="315053" y="0"/>
                    </a:lnTo>
                    <a:lnTo>
                      <a:pt x="385283" y="0"/>
                    </a:lnTo>
                    <a:lnTo>
                      <a:pt x="304922" y="371316"/>
                    </a:lnTo>
                    <a:lnTo>
                      <a:pt x="209117" y="371316"/>
                    </a:lnTo>
                    <a:lnTo>
                      <a:pt x="131411" y="86657"/>
                    </a:lnTo>
                    <a:lnTo>
                      <a:pt x="130329" y="86657"/>
                    </a:lnTo>
                    <a:lnTo>
                      <a:pt x="71312" y="371316"/>
                    </a:lnTo>
                    <a:lnTo>
                      <a:pt x="0" y="371316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: 図形 55">
                <a:extLst>
                  <a:ext uri="{FF2B5EF4-FFF2-40B4-BE49-F238E27FC236}">
                    <a16:creationId xmlns:a16="http://schemas.microsoft.com/office/drawing/2014/main" id="{89E1AC58-9E85-43C6-96BF-EC41F2102797}"/>
                  </a:ext>
                </a:extLst>
              </p:cNvPr>
              <p:cNvSpPr/>
              <p:nvPr/>
            </p:nvSpPr>
            <p:spPr>
              <a:xfrm>
                <a:off x="503758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: 図形 56">
                <a:extLst>
                  <a:ext uri="{FF2B5EF4-FFF2-40B4-BE49-F238E27FC236}">
                    <a16:creationId xmlns:a16="http://schemas.microsoft.com/office/drawing/2014/main" id="{57C9ED23-1DD4-4B97-8312-B4E515AFE189}"/>
                  </a:ext>
                </a:extLst>
              </p:cNvPr>
              <p:cNvSpPr/>
              <p:nvPr/>
            </p:nvSpPr>
            <p:spPr>
              <a:xfrm>
                <a:off x="5275231" y="3429591"/>
                <a:ext cx="334430" cy="265577"/>
              </a:xfrm>
              <a:custGeom>
                <a:avLst/>
                <a:gdLst>
                  <a:gd name="connsiteX0" fmla="*/ 175674 w 334430"/>
                  <a:gd name="connsiteY0" fmla="*/ 94132 h 265576"/>
                  <a:gd name="connsiteX1" fmla="*/ 252790 w 334430"/>
                  <a:gd name="connsiteY1" fmla="*/ 0 h 265576"/>
                  <a:gd name="connsiteX2" fmla="*/ 337873 w 334430"/>
                  <a:gd name="connsiteY2" fmla="*/ 0 h 265576"/>
                  <a:gd name="connsiteX3" fmla="*/ 221314 w 334430"/>
                  <a:gd name="connsiteY3" fmla="*/ 130920 h 265576"/>
                  <a:gd name="connsiteX4" fmla="*/ 286725 w 334430"/>
                  <a:gd name="connsiteY4" fmla="*/ 274036 h 265576"/>
                  <a:gd name="connsiteX5" fmla="*/ 209019 w 334430"/>
                  <a:gd name="connsiteY5" fmla="*/ 274036 h 265576"/>
                  <a:gd name="connsiteX6" fmla="*/ 167018 w 334430"/>
                  <a:gd name="connsiteY6" fmla="*/ 169182 h 265576"/>
                  <a:gd name="connsiteX7" fmla="*/ 85083 w 334430"/>
                  <a:gd name="connsiteY7" fmla="*/ 274036 h 265576"/>
                  <a:gd name="connsiteX8" fmla="*/ 0 w 334430"/>
                  <a:gd name="connsiteY8" fmla="*/ 274036 h 265576"/>
                  <a:gd name="connsiteX9" fmla="*/ 123936 w 334430"/>
                  <a:gd name="connsiteY9" fmla="*/ 130920 h 265576"/>
                  <a:gd name="connsiteX10" fmla="*/ 65902 w 334430"/>
                  <a:gd name="connsiteY10" fmla="*/ 0 h 265576"/>
                  <a:gd name="connsiteX11" fmla="*/ 139871 w 334430"/>
                  <a:gd name="connsiteY11" fmla="*/ 0 h 265576"/>
                  <a:gd name="connsiteX12" fmla="*/ 175674 w 334430"/>
                  <a:gd name="connsiteY12" fmla="*/ 94132 h 26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4430" h="265576">
                    <a:moveTo>
                      <a:pt x="175674" y="94132"/>
                    </a:moveTo>
                    <a:lnTo>
                      <a:pt x="252790" y="0"/>
                    </a:lnTo>
                    <a:lnTo>
                      <a:pt x="337873" y="0"/>
                    </a:lnTo>
                    <a:lnTo>
                      <a:pt x="221314" y="130920"/>
                    </a:lnTo>
                    <a:lnTo>
                      <a:pt x="286725" y="274036"/>
                    </a:lnTo>
                    <a:lnTo>
                      <a:pt x="209019" y="274036"/>
                    </a:lnTo>
                    <a:lnTo>
                      <a:pt x="167018" y="169182"/>
                    </a:lnTo>
                    <a:lnTo>
                      <a:pt x="85083" y="274036"/>
                    </a:lnTo>
                    <a:lnTo>
                      <a:pt x="0" y="274036"/>
                    </a:lnTo>
                    <a:lnTo>
                      <a:pt x="123936" y="130920"/>
                    </a:lnTo>
                    <a:lnTo>
                      <a:pt x="65902" y="0"/>
                    </a:lnTo>
                    <a:lnTo>
                      <a:pt x="139871" y="0"/>
                    </a:lnTo>
                    <a:lnTo>
                      <a:pt x="175674" y="9413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: 図形 57">
                <a:extLst>
                  <a:ext uri="{FF2B5EF4-FFF2-40B4-BE49-F238E27FC236}">
                    <a16:creationId xmlns:a16="http://schemas.microsoft.com/office/drawing/2014/main" id="{BC3EF01D-8888-43D0-A9CE-14A0E7FD9394}"/>
                  </a:ext>
                </a:extLst>
              </p:cNvPr>
              <p:cNvSpPr/>
              <p:nvPr/>
            </p:nvSpPr>
            <p:spPr>
              <a:xfrm>
                <a:off x="5620973" y="3348148"/>
                <a:ext cx="196724" cy="354103"/>
              </a:xfrm>
              <a:custGeom>
                <a:avLst/>
                <a:gdLst>
                  <a:gd name="connsiteX0" fmla="*/ 11115 w 196723"/>
                  <a:gd name="connsiteY0" fmla="*/ 81345 h 354102"/>
                  <a:gd name="connsiteX1" fmla="*/ 62755 w 196723"/>
                  <a:gd name="connsiteY1" fmla="*/ 81345 h 354102"/>
                  <a:gd name="connsiteX2" fmla="*/ 74952 w 196723"/>
                  <a:gd name="connsiteY2" fmla="*/ 24984 h 354102"/>
                  <a:gd name="connsiteX3" fmla="*/ 151576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444 w 196723"/>
                  <a:gd name="connsiteY9" fmla="*/ 279839 h 354102"/>
                  <a:gd name="connsiteX10" fmla="*/ 120592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115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115" y="81345"/>
                    </a:moveTo>
                    <a:lnTo>
                      <a:pt x="62755" y="81345"/>
                    </a:lnTo>
                    <a:lnTo>
                      <a:pt x="74952" y="24984"/>
                    </a:lnTo>
                    <a:lnTo>
                      <a:pt x="151576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444" y="269216"/>
                      <a:pt x="93444" y="279839"/>
                    </a:cubicBezTo>
                    <a:cubicBezTo>
                      <a:pt x="93444" y="296364"/>
                      <a:pt x="104657" y="306496"/>
                      <a:pt x="120592" y="306496"/>
                    </a:cubicBezTo>
                    <a:cubicBezTo>
                      <a:pt x="133379" y="306496"/>
                      <a:pt x="146166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115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: 図形 58">
                <a:extLst>
                  <a:ext uri="{FF2B5EF4-FFF2-40B4-BE49-F238E27FC236}">
                    <a16:creationId xmlns:a16="http://schemas.microsoft.com/office/drawing/2014/main" id="{E6CC4C5C-0EBE-476F-805E-CBE08D8555D5}"/>
                  </a:ext>
                </a:extLst>
              </p:cNvPr>
              <p:cNvSpPr/>
              <p:nvPr/>
            </p:nvSpPr>
            <p:spPr>
              <a:xfrm>
                <a:off x="5941436" y="3332213"/>
                <a:ext cx="344266" cy="363939"/>
              </a:xfrm>
              <a:custGeom>
                <a:avLst/>
                <a:gdLst>
                  <a:gd name="connsiteX0" fmla="*/ 0 w 344266"/>
                  <a:gd name="connsiteY0" fmla="*/ 0 h 363938"/>
                  <a:gd name="connsiteX1" fmla="*/ 74460 w 344266"/>
                  <a:gd name="connsiteY1" fmla="*/ 0 h 363938"/>
                  <a:gd name="connsiteX2" fmla="*/ 109083 w 344266"/>
                  <a:gd name="connsiteY2" fmla="*/ 288889 h 363938"/>
                  <a:gd name="connsiteX3" fmla="*/ 110165 w 344266"/>
                  <a:gd name="connsiteY3" fmla="*/ 288889 h 363938"/>
                  <a:gd name="connsiteX4" fmla="*/ 264495 w 344266"/>
                  <a:gd name="connsiteY4" fmla="*/ 0 h 363938"/>
                  <a:gd name="connsiteX5" fmla="*/ 345349 w 344266"/>
                  <a:gd name="connsiteY5" fmla="*/ 0 h 363938"/>
                  <a:gd name="connsiteX6" fmla="*/ 137805 w 344266"/>
                  <a:gd name="connsiteY6" fmla="*/ 371316 h 363938"/>
                  <a:gd name="connsiteX7" fmla="*/ 48984 w 344266"/>
                  <a:gd name="connsiteY7" fmla="*/ 371316 h 363938"/>
                  <a:gd name="connsiteX8" fmla="*/ 0 w 344266"/>
                  <a:gd name="connsiteY8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66" h="363938">
                    <a:moveTo>
                      <a:pt x="0" y="0"/>
                    </a:moveTo>
                    <a:lnTo>
                      <a:pt x="74460" y="0"/>
                    </a:lnTo>
                    <a:lnTo>
                      <a:pt x="109083" y="288889"/>
                    </a:lnTo>
                    <a:lnTo>
                      <a:pt x="110165" y="288889"/>
                    </a:lnTo>
                    <a:lnTo>
                      <a:pt x="264495" y="0"/>
                    </a:lnTo>
                    <a:lnTo>
                      <a:pt x="345349" y="0"/>
                    </a:lnTo>
                    <a:lnTo>
                      <a:pt x="137805" y="371316"/>
                    </a:lnTo>
                    <a:lnTo>
                      <a:pt x="48984" y="371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: 図形 59">
                <a:extLst>
                  <a:ext uri="{FF2B5EF4-FFF2-40B4-BE49-F238E27FC236}">
                    <a16:creationId xmlns:a16="http://schemas.microsoft.com/office/drawing/2014/main" id="{62FCE5B3-C440-490F-85C2-5CCE013E2963}"/>
                  </a:ext>
                </a:extLst>
              </p:cNvPr>
              <p:cNvSpPr/>
              <p:nvPr/>
            </p:nvSpPr>
            <p:spPr>
              <a:xfrm>
                <a:off x="6204259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6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7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6" y="0"/>
                      <a:pt x="260266" y="20263"/>
                      <a:pt x="260266" y="84591"/>
                    </a:cubicBezTo>
                    <a:cubicBezTo>
                      <a:pt x="260266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7" y="159641"/>
                      <a:pt x="68067" y="205970"/>
                    </a:cubicBezTo>
                    <a:cubicBezTo>
                      <a:pt x="68067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: 図形 60">
                <a:extLst>
                  <a:ext uri="{FF2B5EF4-FFF2-40B4-BE49-F238E27FC236}">
                    <a16:creationId xmlns:a16="http://schemas.microsoft.com/office/drawing/2014/main" id="{9C3E7DC2-F345-41E7-86EE-7A90A60DAAA4}"/>
                  </a:ext>
                </a:extLst>
              </p:cNvPr>
              <p:cNvSpPr/>
              <p:nvPr/>
            </p:nvSpPr>
            <p:spPr>
              <a:xfrm>
                <a:off x="6475246" y="3304475"/>
                <a:ext cx="147543" cy="393447"/>
              </a:xfrm>
              <a:custGeom>
                <a:avLst/>
                <a:gdLst>
                  <a:gd name="connsiteX0" fmla="*/ 84591 w 147542"/>
                  <a:gd name="connsiteY0" fmla="*/ 0 h 393447"/>
                  <a:gd name="connsiteX1" fmla="*/ 155903 w 147542"/>
                  <a:gd name="connsiteY1" fmla="*/ 0 h 393447"/>
                  <a:gd name="connsiteX2" fmla="*/ 71312 w 147542"/>
                  <a:gd name="connsiteY2" fmla="*/ 399054 h 393447"/>
                  <a:gd name="connsiteX3" fmla="*/ 0 w 147542"/>
                  <a:gd name="connsiteY3" fmla="*/ 399054 h 393447"/>
                  <a:gd name="connsiteX4" fmla="*/ 84591 w 147542"/>
                  <a:gd name="connsiteY4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393447">
                    <a:moveTo>
                      <a:pt x="84591" y="0"/>
                    </a:moveTo>
                    <a:lnTo>
                      <a:pt x="155903" y="0"/>
                    </a:lnTo>
                    <a:lnTo>
                      <a:pt x="71312" y="399054"/>
                    </a:lnTo>
                    <a:lnTo>
                      <a:pt x="0" y="399054"/>
                    </a:lnTo>
                    <a:lnTo>
                      <a:pt x="8459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: 図形 61">
                <a:extLst>
                  <a:ext uri="{FF2B5EF4-FFF2-40B4-BE49-F238E27FC236}">
                    <a16:creationId xmlns:a16="http://schemas.microsoft.com/office/drawing/2014/main" id="{23C5DEA1-A8C9-432B-8229-CC25E5818BF3}"/>
                  </a:ext>
                </a:extLst>
              </p:cNvPr>
              <p:cNvSpPr/>
              <p:nvPr/>
            </p:nvSpPr>
            <p:spPr>
              <a:xfrm>
                <a:off x="6616985" y="3429591"/>
                <a:ext cx="285249" cy="275413"/>
              </a:xfrm>
              <a:custGeom>
                <a:avLst/>
                <a:gdLst>
                  <a:gd name="connsiteX0" fmla="*/ 240003 w 285249"/>
                  <a:gd name="connsiteY0" fmla="*/ 234593 h 275413"/>
                  <a:gd name="connsiteX1" fmla="*/ 233117 w 285249"/>
                  <a:gd name="connsiteY1" fmla="*/ 273938 h 275413"/>
                  <a:gd name="connsiteX2" fmla="*/ 163379 w 285249"/>
                  <a:gd name="connsiteY2" fmla="*/ 273938 h 275413"/>
                  <a:gd name="connsiteX3" fmla="*/ 168199 w 285249"/>
                  <a:gd name="connsiteY3" fmla="*/ 247380 h 275413"/>
                  <a:gd name="connsiteX4" fmla="*/ 167117 w 285249"/>
                  <a:gd name="connsiteY4" fmla="*/ 247380 h 275413"/>
                  <a:gd name="connsiteX5" fmla="*/ 89411 w 285249"/>
                  <a:gd name="connsiteY5" fmla="*/ 280331 h 275413"/>
                  <a:gd name="connsiteX6" fmla="*/ 0 w 285249"/>
                  <a:gd name="connsiteY6" fmla="*/ 192592 h 275413"/>
                  <a:gd name="connsiteX7" fmla="*/ 9049 w 285249"/>
                  <a:gd name="connsiteY7" fmla="*/ 132985 h 275413"/>
                  <a:gd name="connsiteX8" fmla="*/ 37771 w 285249"/>
                  <a:gd name="connsiteY8" fmla="*/ 0 h 275413"/>
                  <a:gd name="connsiteX9" fmla="*/ 109083 w 285249"/>
                  <a:gd name="connsiteY9" fmla="*/ 0 h 275413"/>
                  <a:gd name="connsiteX10" fmla="*/ 82427 w 285249"/>
                  <a:gd name="connsiteY10" fmla="*/ 129247 h 275413"/>
                  <a:gd name="connsiteX11" fmla="*/ 74460 w 285249"/>
                  <a:gd name="connsiteY11" fmla="*/ 186691 h 275413"/>
                  <a:gd name="connsiteX12" fmla="*/ 113313 w 285249"/>
                  <a:gd name="connsiteY12" fmla="*/ 225052 h 275413"/>
                  <a:gd name="connsiteX13" fmla="*/ 189937 w 285249"/>
                  <a:gd name="connsiteY13" fmla="*/ 137805 h 275413"/>
                  <a:gd name="connsiteX14" fmla="*/ 219150 w 285249"/>
                  <a:gd name="connsiteY14" fmla="*/ 0 h 275413"/>
                  <a:gd name="connsiteX15" fmla="*/ 290463 w 285249"/>
                  <a:gd name="connsiteY15" fmla="*/ 0 h 275413"/>
                  <a:gd name="connsiteX16" fmla="*/ 240003 w 285249"/>
                  <a:gd name="connsiteY16" fmla="*/ 234593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249" h="275413">
                    <a:moveTo>
                      <a:pt x="240003" y="234593"/>
                    </a:moveTo>
                    <a:cubicBezTo>
                      <a:pt x="236757" y="251118"/>
                      <a:pt x="234101" y="265479"/>
                      <a:pt x="233117" y="273938"/>
                    </a:cubicBezTo>
                    <a:lnTo>
                      <a:pt x="163379" y="273938"/>
                    </a:lnTo>
                    <a:lnTo>
                      <a:pt x="168199" y="247380"/>
                    </a:lnTo>
                    <a:lnTo>
                      <a:pt x="167117" y="247380"/>
                    </a:lnTo>
                    <a:cubicBezTo>
                      <a:pt x="147444" y="265479"/>
                      <a:pt x="120296" y="280331"/>
                      <a:pt x="89411" y="280331"/>
                    </a:cubicBezTo>
                    <a:cubicBezTo>
                      <a:pt x="35705" y="280331"/>
                      <a:pt x="0" y="246790"/>
                      <a:pt x="0" y="192592"/>
                    </a:cubicBezTo>
                    <a:cubicBezTo>
                      <a:pt x="0" y="171838"/>
                      <a:pt x="5311" y="150002"/>
                      <a:pt x="9049" y="132985"/>
                    </a:cubicBezTo>
                    <a:lnTo>
                      <a:pt x="37771" y="0"/>
                    </a:lnTo>
                    <a:lnTo>
                      <a:pt x="109083" y="0"/>
                    </a:lnTo>
                    <a:lnTo>
                      <a:pt x="82427" y="129247"/>
                    </a:lnTo>
                    <a:cubicBezTo>
                      <a:pt x="78689" y="147838"/>
                      <a:pt x="74460" y="166527"/>
                      <a:pt x="74460" y="186691"/>
                    </a:cubicBezTo>
                    <a:cubicBezTo>
                      <a:pt x="74460" y="209609"/>
                      <a:pt x="90394" y="225052"/>
                      <a:pt x="113313" y="225052"/>
                    </a:cubicBezTo>
                    <a:cubicBezTo>
                      <a:pt x="162789" y="225052"/>
                      <a:pt x="180887" y="178724"/>
                      <a:pt x="189937" y="137805"/>
                    </a:cubicBezTo>
                    <a:lnTo>
                      <a:pt x="219150" y="0"/>
                    </a:lnTo>
                    <a:lnTo>
                      <a:pt x="290463" y="0"/>
                    </a:lnTo>
                    <a:lnTo>
                      <a:pt x="240003" y="234593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: 図形 62">
                <a:extLst>
                  <a:ext uri="{FF2B5EF4-FFF2-40B4-BE49-F238E27FC236}">
                    <a16:creationId xmlns:a16="http://schemas.microsoft.com/office/drawing/2014/main" id="{2C308596-3A32-4272-A54E-AC46FEB3496D}"/>
                  </a:ext>
                </a:extLst>
              </p:cNvPr>
              <p:cNvSpPr/>
              <p:nvPr/>
            </p:nvSpPr>
            <p:spPr>
              <a:xfrm>
                <a:off x="6909317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0" y="279839"/>
                      <a:pt x="161116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: 図形 63">
                <a:extLst>
                  <a:ext uri="{FF2B5EF4-FFF2-40B4-BE49-F238E27FC236}">
                    <a16:creationId xmlns:a16="http://schemas.microsoft.com/office/drawing/2014/main" id="{5F1FDBDB-6EEE-42BE-AD98-D5417D73A42C}"/>
                  </a:ext>
                </a:extLst>
              </p:cNvPr>
              <p:cNvSpPr/>
              <p:nvPr/>
            </p:nvSpPr>
            <p:spPr>
              <a:xfrm>
                <a:off x="7171648" y="3423001"/>
                <a:ext cx="236068" cy="285249"/>
              </a:xfrm>
              <a:custGeom>
                <a:avLst/>
                <a:gdLst>
                  <a:gd name="connsiteX0" fmla="*/ 220822 w 236068"/>
                  <a:gd name="connsiteY0" fmla="*/ 65017 h 285249"/>
                  <a:gd name="connsiteX1" fmla="*/ 162297 w 236068"/>
                  <a:gd name="connsiteY1" fmla="*/ 52230 h 285249"/>
                  <a:gd name="connsiteX2" fmla="*/ 114395 w 236068"/>
                  <a:gd name="connsiteY2" fmla="*/ 79870 h 285249"/>
                  <a:gd name="connsiteX3" fmla="*/ 206953 w 236068"/>
                  <a:gd name="connsiteY3" fmla="*/ 194265 h 285249"/>
                  <a:gd name="connsiteX4" fmla="*/ 83509 w 236068"/>
                  <a:gd name="connsiteY4" fmla="*/ 286823 h 285249"/>
                  <a:gd name="connsiteX5" fmla="*/ 0 w 236068"/>
                  <a:gd name="connsiteY5" fmla="*/ 270298 h 285249"/>
                  <a:gd name="connsiteX6" fmla="*/ 15443 w 236068"/>
                  <a:gd name="connsiteY6" fmla="*/ 213347 h 285249"/>
                  <a:gd name="connsiteX7" fmla="*/ 83509 w 236068"/>
                  <a:gd name="connsiteY7" fmla="*/ 234593 h 285249"/>
                  <a:gd name="connsiteX8" fmla="*/ 132494 w 236068"/>
                  <a:gd name="connsiteY8" fmla="*/ 204298 h 285249"/>
                  <a:gd name="connsiteX9" fmla="*/ 39935 w 236068"/>
                  <a:gd name="connsiteY9" fmla="*/ 87247 h 285249"/>
                  <a:gd name="connsiteX10" fmla="*/ 158559 w 236068"/>
                  <a:gd name="connsiteY10" fmla="*/ 0 h 285249"/>
                  <a:gd name="connsiteX11" fmla="*/ 236265 w 236068"/>
                  <a:gd name="connsiteY11" fmla="*/ 11213 h 285249"/>
                  <a:gd name="connsiteX12" fmla="*/ 220822 w 236068"/>
                  <a:gd name="connsiteY12" fmla="*/ 65017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068" h="285249">
                    <a:moveTo>
                      <a:pt x="220822" y="65017"/>
                    </a:moveTo>
                    <a:cubicBezTo>
                      <a:pt x="202232" y="58132"/>
                      <a:pt x="182560" y="52230"/>
                      <a:pt x="162297" y="52230"/>
                    </a:cubicBezTo>
                    <a:cubicBezTo>
                      <a:pt x="141051" y="52230"/>
                      <a:pt x="114395" y="58033"/>
                      <a:pt x="114395" y="79870"/>
                    </a:cubicBezTo>
                    <a:cubicBezTo>
                      <a:pt x="114395" y="114493"/>
                      <a:pt x="206953" y="127280"/>
                      <a:pt x="206953" y="194265"/>
                    </a:cubicBezTo>
                    <a:cubicBezTo>
                      <a:pt x="206953" y="265577"/>
                      <a:pt x="144690" y="286823"/>
                      <a:pt x="83509" y="286823"/>
                    </a:cubicBezTo>
                    <a:cubicBezTo>
                      <a:pt x="54788" y="286823"/>
                      <a:pt x="26066" y="282594"/>
                      <a:pt x="0" y="270298"/>
                    </a:cubicBezTo>
                    <a:lnTo>
                      <a:pt x="15443" y="213347"/>
                    </a:lnTo>
                    <a:cubicBezTo>
                      <a:pt x="35705" y="224560"/>
                      <a:pt x="55869" y="234593"/>
                      <a:pt x="83509" y="234593"/>
                    </a:cubicBezTo>
                    <a:cubicBezTo>
                      <a:pt x="107411" y="234593"/>
                      <a:pt x="132494" y="226626"/>
                      <a:pt x="132494" y="204298"/>
                    </a:cubicBezTo>
                    <a:cubicBezTo>
                      <a:pt x="132494" y="160133"/>
                      <a:pt x="39935" y="155903"/>
                      <a:pt x="39935" y="87247"/>
                    </a:cubicBezTo>
                    <a:cubicBezTo>
                      <a:pt x="39935" y="22820"/>
                      <a:pt x="102198" y="0"/>
                      <a:pt x="158559" y="0"/>
                    </a:cubicBezTo>
                    <a:cubicBezTo>
                      <a:pt x="184625" y="0"/>
                      <a:pt x="211281" y="4820"/>
                      <a:pt x="236265" y="11213"/>
                    </a:cubicBezTo>
                    <a:lnTo>
                      <a:pt x="220822" y="65017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: 図形 64">
                <a:extLst>
                  <a:ext uri="{FF2B5EF4-FFF2-40B4-BE49-F238E27FC236}">
                    <a16:creationId xmlns:a16="http://schemas.microsoft.com/office/drawing/2014/main" id="{748B5284-7EE0-43AC-B8A1-DA63DAA9F433}"/>
                  </a:ext>
                </a:extLst>
              </p:cNvPr>
              <p:cNvSpPr/>
              <p:nvPr/>
            </p:nvSpPr>
            <p:spPr>
              <a:xfrm>
                <a:off x="7407519" y="3332213"/>
                <a:ext cx="147543" cy="363939"/>
              </a:xfrm>
              <a:custGeom>
                <a:avLst/>
                <a:gdLst>
                  <a:gd name="connsiteX0" fmla="*/ 89903 w 147542"/>
                  <a:gd name="connsiteY0" fmla="*/ 296856 h 363938"/>
                  <a:gd name="connsiteX1" fmla="*/ 74460 w 147542"/>
                  <a:gd name="connsiteY1" fmla="*/ 371316 h 363938"/>
                  <a:gd name="connsiteX2" fmla="*/ 0 w 147542"/>
                  <a:gd name="connsiteY2" fmla="*/ 371316 h 363938"/>
                  <a:gd name="connsiteX3" fmla="*/ 15443 w 147542"/>
                  <a:gd name="connsiteY3" fmla="*/ 296856 h 363938"/>
                  <a:gd name="connsiteX4" fmla="*/ 89903 w 147542"/>
                  <a:gd name="connsiteY4" fmla="*/ 296856 h 363938"/>
                  <a:gd name="connsiteX5" fmla="*/ 72296 w 147542"/>
                  <a:gd name="connsiteY5" fmla="*/ 0 h 363938"/>
                  <a:gd name="connsiteX6" fmla="*/ 155805 w 147542"/>
                  <a:gd name="connsiteY6" fmla="*/ 0 h 363938"/>
                  <a:gd name="connsiteX7" fmla="*/ 88821 w 147542"/>
                  <a:gd name="connsiteY7" fmla="*/ 262331 h 363938"/>
                  <a:gd name="connsiteX8" fmla="*/ 29804 w 147542"/>
                  <a:gd name="connsiteY8" fmla="*/ 262331 h 363938"/>
                  <a:gd name="connsiteX9" fmla="*/ 72296 w 147542"/>
                  <a:gd name="connsiteY9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542" h="363938">
                    <a:moveTo>
                      <a:pt x="89903" y="296856"/>
                    </a:moveTo>
                    <a:lnTo>
                      <a:pt x="74460" y="371316"/>
                    </a:lnTo>
                    <a:lnTo>
                      <a:pt x="0" y="371316"/>
                    </a:lnTo>
                    <a:lnTo>
                      <a:pt x="15443" y="296856"/>
                    </a:lnTo>
                    <a:lnTo>
                      <a:pt x="89903" y="296856"/>
                    </a:lnTo>
                    <a:close/>
                    <a:moveTo>
                      <a:pt x="72296" y="0"/>
                    </a:moveTo>
                    <a:lnTo>
                      <a:pt x="155805" y="0"/>
                    </a:lnTo>
                    <a:lnTo>
                      <a:pt x="88821" y="262331"/>
                    </a:lnTo>
                    <a:lnTo>
                      <a:pt x="29804" y="262331"/>
                    </a:lnTo>
                    <a:lnTo>
                      <a:pt x="72296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0C5BA032-4240-4150-871C-67D45CCF2CB6}"/>
                </a:ext>
              </a:extLst>
            </p:cNvPr>
            <p:cNvSpPr/>
            <p:nvPr/>
          </p:nvSpPr>
          <p:spPr>
            <a:xfrm>
              <a:off x="5120803" y="2676566"/>
              <a:ext cx="2616425" cy="590171"/>
            </a:xfrm>
            <a:custGeom>
              <a:avLst/>
              <a:gdLst>
                <a:gd name="connsiteX0" fmla="*/ 0 w 2616424"/>
                <a:gd name="connsiteY0" fmla="*/ 596237 h 590170"/>
                <a:gd name="connsiteX1" fmla="*/ 2620064 w 2616424"/>
                <a:gd name="connsiteY1" fmla="*/ 53870 h 590170"/>
                <a:gd name="connsiteX2" fmla="*/ 2507145 w 2616424"/>
                <a:gd name="connsiteY2" fmla="*/ 410136 h 590170"/>
                <a:gd name="connsiteX3" fmla="*/ 0 w 2616424"/>
                <a:gd name="connsiteY3" fmla="*/ 596237 h 5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424" h="590170">
                  <a:moveTo>
                    <a:pt x="0" y="596237"/>
                  </a:moveTo>
                  <a:cubicBezTo>
                    <a:pt x="779419" y="-30230"/>
                    <a:pt x="1817432" y="-64460"/>
                    <a:pt x="2620064" y="53870"/>
                  </a:cubicBezTo>
                  <a:lnTo>
                    <a:pt x="2507145" y="410136"/>
                  </a:lnTo>
                  <a:cubicBezTo>
                    <a:pt x="1952581" y="214986"/>
                    <a:pt x="882896" y="95870"/>
                    <a:pt x="0" y="596237"/>
                  </a:cubicBezTo>
                  <a:close/>
                </a:path>
              </a:pathLst>
            </a:custGeom>
            <a:gradFill>
              <a:gsLst>
                <a:gs pos="25000">
                  <a:srgbClr val="005BAC"/>
                </a:gs>
                <a:gs pos="100000">
                  <a:srgbClr val="EA5B02"/>
                </a:gs>
                <a:gs pos="52000">
                  <a:srgbClr val="E50059"/>
                </a:gs>
              </a:gsLst>
              <a:lin ang="0" scaled="1"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A60E88CD-EE1D-4164-8E02-6842D3685403}"/>
                </a:ext>
              </a:extLst>
            </p:cNvPr>
            <p:cNvSpPr/>
            <p:nvPr/>
          </p:nvSpPr>
          <p:spPr>
            <a:xfrm>
              <a:off x="2164440" y="3771103"/>
              <a:ext cx="2419701" cy="413120"/>
            </a:xfrm>
            <a:custGeom>
              <a:avLst/>
              <a:gdLst>
                <a:gd name="connsiteX0" fmla="*/ 2429046 w 2419701"/>
                <a:gd name="connsiteY0" fmla="*/ 0 h 413119"/>
                <a:gd name="connsiteX1" fmla="*/ 0 w 2419701"/>
                <a:gd name="connsiteY1" fmla="*/ 350168 h 413119"/>
                <a:gd name="connsiteX2" fmla="*/ 119018 w 2419701"/>
                <a:gd name="connsiteY2" fmla="*/ 67870 h 413119"/>
                <a:gd name="connsiteX3" fmla="*/ 2429046 w 2419701"/>
                <a:gd name="connsiteY3" fmla="*/ 0 h 41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701" h="413119">
                  <a:moveTo>
                    <a:pt x="2429046" y="0"/>
                  </a:moveTo>
                  <a:cubicBezTo>
                    <a:pt x="1971368" y="313971"/>
                    <a:pt x="990405" y="527908"/>
                    <a:pt x="0" y="350168"/>
                  </a:cubicBezTo>
                  <a:lnTo>
                    <a:pt x="119018" y="67870"/>
                  </a:lnTo>
                  <a:cubicBezTo>
                    <a:pt x="1087882" y="292528"/>
                    <a:pt x="1996057" y="174887"/>
                    <a:pt x="24290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E7"/>
                </a:gs>
                <a:gs pos="47000">
                  <a:srgbClr val="005BAC"/>
                </a:gs>
              </a:gsLst>
              <a:lin ang="0" scaled="1"/>
              <a:tileRect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2" name="図 3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4" y="6043095"/>
            <a:ext cx="2232000" cy="4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3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④ 表紙+サブタイトル（写真なし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766" y="2156184"/>
            <a:ext cx="8924283" cy="442035"/>
          </a:xfrm>
          <a:noFill/>
        </p:spPr>
        <p:txBody>
          <a:bodyPr lIns="0" tIns="36000" rIns="0" bIns="36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387" y="418974"/>
            <a:ext cx="8924663" cy="344134"/>
          </a:xfrm>
        </p:spPr>
        <p:txBody>
          <a:bodyPr lIns="0" tIns="46800" rIns="90000" bIns="46800" anchor="ctr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b="1" i="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ja-JP" altLang="en-US" dirty="0"/>
              <a:t>資料名など</a:t>
            </a:r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FDC760E3-9F01-AD4C-BCF9-E22AE02BF0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389" y="5436000"/>
            <a:ext cx="6303231" cy="252000"/>
          </a:xfr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日付</a:t>
            </a:r>
          </a:p>
        </p:txBody>
      </p:sp>
      <p:sp>
        <p:nvSpPr>
          <p:cNvPr id="16" name="テキスト プレースホルダー 14">
            <a:extLst>
              <a:ext uri="{FF2B5EF4-FFF2-40B4-BE49-F238E27FC236}">
                <a16:creationId xmlns:a16="http://schemas.microsoft.com/office/drawing/2014/main" id="{863F2344-476F-5942-A8C9-BC88457AB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765" y="4265052"/>
            <a:ext cx="6303231" cy="103755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200" b="1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/>
              <a:t>部署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E88B4C-DA79-CC41-98E9-9182634B03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765" y="3790799"/>
            <a:ext cx="6303231" cy="342000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名前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41877E83-27AD-F84F-8D0E-74403068DF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764" y="1189666"/>
            <a:ext cx="8924285" cy="349702"/>
          </a:xfrm>
        </p:spPr>
        <p:txBody>
          <a:bodyPr lIns="0" tIns="36000" rIns="0" bIns="36000" anchor="ctr">
            <a:spAutoFit/>
          </a:bodyPr>
          <a:lstStyle>
            <a:lvl1pPr marL="0" indent="0">
              <a:spcBef>
                <a:spcPts val="0"/>
              </a:spcBef>
              <a:buNone/>
              <a:defRPr sz="1800" b="1" i="0" baseline="0">
                <a:solidFill>
                  <a:srgbClr val="000F78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kumimoji="1" lang="ja-JP" altLang="en-US" dirty="0"/>
              <a:t>サブタイトル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7E17235-D718-F341-A1F6-9D65CCF7A33F}"/>
              </a:ext>
            </a:extLst>
          </p:cNvPr>
          <p:cNvCxnSpPr/>
          <p:nvPr userDrawn="1"/>
        </p:nvCxnSpPr>
        <p:spPr>
          <a:xfrm>
            <a:off x="493200" y="3439940"/>
            <a:ext cx="4464000" cy="0"/>
          </a:xfrm>
          <a:prstGeom prst="line">
            <a:avLst/>
          </a:prstGeom>
          <a:ln w="31750">
            <a:solidFill>
              <a:srgbClr val="000F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6AEEB8-E67D-430D-9306-8190F7754A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248454" y="5975818"/>
            <a:ext cx="1926000" cy="521058"/>
            <a:chOff x="2164440" y="2676566"/>
            <a:chExt cx="5572788" cy="1507657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D9234E8-63B9-4D6C-A48D-0878F6B7336D}"/>
                </a:ext>
              </a:extLst>
            </p:cNvPr>
            <p:cNvGrpSpPr/>
            <p:nvPr userDrawn="1"/>
          </p:nvGrpSpPr>
          <p:grpSpPr>
            <a:xfrm>
              <a:off x="2346016" y="3304475"/>
              <a:ext cx="5209046" cy="404857"/>
              <a:chOff x="2346016" y="3304475"/>
              <a:chExt cx="5209046" cy="404857"/>
            </a:xfrm>
            <a:solidFill>
              <a:srgbClr val="005BAC"/>
            </a:solidFill>
          </p:grpSpPr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8D276CCB-743C-4A78-AA2E-07754A0BB9F9}"/>
                  </a:ext>
                </a:extLst>
              </p:cNvPr>
              <p:cNvSpPr/>
              <p:nvPr/>
            </p:nvSpPr>
            <p:spPr>
              <a:xfrm>
                <a:off x="2346016" y="3325721"/>
                <a:ext cx="285249" cy="383611"/>
              </a:xfrm>
              <a:custGeom>
                <a:avLst/>
                <a:gdLst>
                  <a:gd name="connsiteX0" fmla="*/ 271282 w 285249"/>
                  <a:gd name="connsiteY0" fmla="*/ 77706 h 383611"/>
                  <a:gd name="connsiteX1" fmla="*/ 194166 w 285249"/>
                  <a:gd name="connsiteY1" fmla="*/ 58525 h 383611"/>
                  <a:gd name="connsiteX2" fmla="*/ 131903 w 285249"/>
                  <a:gd name="connsiteY2" fmla="*/ 101116 h 383611"/>
                  <a:gd name="connsiteX3" fmla="*/ 258495 w 285249"/>
                  <a:gd name="connsiteY3" fmla="*/ 260167 h 383611"/>
                  <a:gd name="connsiteX4" fmla="*/ 105837 w 285249"/>
                  <a:gd name="connsiteY4" fmla="*/ 384103 h 383611"/>
                  <a:gd name="connsiteX5" fmla="*/ 0 w 285249"/>
                  <a:gd name="connsiteY5" fmla="*/ 363349 h 383611"/>
                  <a:gd name="connsiteX6" fmla="*/ 19181 w 285249"/>
                  <a:gd name="connsiteY6" fmla="*/ 300004 h 383611"/>
                  <a:gd name="connsiteX7" fmla="*/ 110165 w 285249"/>
                  <a:gd name="connsiteY7" fmla="*/ 325578 h 383611"/>
                  <a:gd name="connsiteX8" fmla="*/ 180887 w 285249"/>
                  <a:gd name="connsiteY8" fmla="*/ 267544 h 383611"/>
                  <a:gd name="connsiteX9" fmla="*/ 54296 w 285249"/>
                  <a:gd name="connsiteY9" fmla="*/ 112231 h 383611"/>
                  <a:gd name="connsiteX10" fmla="*/ 192592 w 285249"/>
                  <a:gd name="connsiteY10" fmla="*/ 0 h 383611"/>
                  <a:gd name="connsiteX11" fmla="*/ 288889 w 285249"/>
                  <a:gd name="connsiteY11" fmla="*/ 16525 h 383611"/>
                  <a:gd name="connsiteX12" fmla="*/ 271282 w 285249"/>
                  <a:gd name="connsiteY12" fmla="*/ 77706 h 38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249" h="383611">
                    <a:moveTo>
                      <a:pt x="271282" y="77706"/>
                    </a:moveTo>
                    <a:cubicBezTo>
                      <a:pt x="249446" y="66493"/>
                      <a:pt x="221314" y="58525"/>
                      <a:pt x="194166" y="58525"/>
                    </a:cubicBezTo>
                    <a:cubicBezTo>
                      <a:pt x="167609" y="58525"/>
                      <a:pt x="131903" y="69148"/>
                      <a:pt x="131903" y="101116"/>
                    </a:cubicBezTo>
                    <a:cubicBezTo>
                      <a:pt x="131903" y="160723"/>
                      <a:pt x="258495" y="156985"/>
                      <a:pt x="258495" y="260167"/>
                    </a:cubicBezTo>
                    <a:cubicBezTo>
                      <a:pt x="258495" y="351152"/>
                      <a:pt x="187183" y="384103"/>
                      <a:pt x="105837" y="384103"/>
                    </a:cubicBezTo>
                    <a:cubicBezTo>
                      <a:pt x="70230" y="384103"/>
                      <a:pt x="33443" y="375644"/>
                      <a:pt x="0" y="363349"/>
                    </a:cubicBezTo>
                    <a:lnTo>
                      <a:pt x="19181" y="300004"/>
                    </a:lnTo>
                    <a:cubicBezTo>
                      <a:pt x="47902" y="313282"/>
                      <a:pt x="78198" y="325578"/>
                      <a:pt x="110165" y="325578"/>
                    </a:cubicBezTo>
                    <a:cubicBezTo>
                      <a:pt x="145871" y="325578"/>
                      <a:pt x="180887" y="307479"/>
                      <a:pt x="180887" y="267544"/>
                    </a:cubicBezTo>
                    <a:cubicBezTo>
                      <a:pt x="180887" y="200461"/>
                      <a:pt x="54296" y="211183"/>
                      <a:pt x="54296" y="112231"/>
                    </a:cubicBezTo>
                    <a:cubicBezTo>
                      <a:pt x="54296" y="34033"/>
                      <a:pt x="121280" y="0"/>
                      <a:pt x="192592" y="0"/>
                    </a:cubicBezTo>
                    <a:cubicBezTo>
                      <a:pt x="225052" y="0"/>
                      <a:pt x="258593" y="4230"/>
                      <a:pt x="288889" y="16525"/>
                    </a:cubicBezTo>
                    <a:lnTo>
                      <a:pt x="271282" y="77706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: 図形 22">
                <a:extLst>
                  <a:ext uri="{FF2B5EF4-FFF2-40B4-BE49-F238E27FC236}">
                    <a16:creationId xmlns:a16="http://schemas.microsoft.com/office/drawing/2014/main" id="{FE0416B6-0D7B-4C6F-825C-C1F12BA7A0C9}"/>
                  </a:ext>
                </a:extLst>
              </p:cNvPr>
              <p:cNvSpPr/>
              <p:nvPr/>
            </p:nvSpPr>
            <p:spPr>
              <a:xfrm>
                <a:off x="2624577" y="3304475"/>
                <a:ext cx="285249" cy="393447"/>
              </a:xfrm>
              <a:custGeom>
                <a:avLst/>
                <a:gdLst>
                  <a:gd name="connsiteX0" fmla="*/ 85181 w 285249"/>
                  <a:gd name="connsiteY0" fmla="*/ 0 h 393447"/>
                  <a:gd name="connsiteX1" fmla="*/ 156494 w 285249"/>
                  <a:gd name="connsiteY1" fmla="*/ 0 h 393447"/>
                  <a:gd name="connsiteX2" fmla="*/ 122460 w 285249"/>
                  <a:gd name="connsiteY2" fmla="*/ 151674 h 393447"/>
                  <a:gd name="connsiteX3" fmla="*/ 123542 w 285249"/>
                  <a:gd name="connsiteY3" fmla="*/ 151674 h 393447"/>
                  <a:gd name="connsiteX4" fmla="*/ 201248 w 285249"/>
                  <a:gd name="connsiteY4" fmla="*/ 118723 h 393447"/>
                  <a:gd name="connsiteX5" fmla="*/ 290659 w 285249"/>
                  <a:gd name="connsiteY5" fmla="*/ 206462 h 393447"/>
                  <a:gd name="connsiteX6" fmla="*/ 281610 w 285249"/>
                  <a:gd name="connsiteY6" fmla="*/ 266069 h 393447"/>
                  <a:gd name="connsiteX7" fmla="*/ 252888 w 285249"/>
                  <a:gd name="connsiteY7" fmla="*/ 399054 h 393447"/>
                  <a:gd name="connsiteX8" fmla="*/ 181576 w 285249"/>
                  <a:gd name="connsiteY8" fmla="*/ 399054 h 393447"/>
                  <a:gd name="connsiteX9" fmla="*/ 208134 w 285249"/>
                  <a:gd name="connsiteY9" fmla="*/ 269806 h 393447"/>
                  <a:gd name="connsiteX10" fmla="*/ 216101 w 285249"/>
                  <a:gd name="connsiteY10" fmla="*/ 212363 h 393447"/>
                  <a:gd name="connsiteX11" fmla="*/ 177248 w 285249"/>
                  <a:gd name="connsiteY11" fmla="*/ 174100 h 393447"/>
                  <a:gd name="connsiteX12" fmla="*/ 100624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5181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5181" y="0"/>
                    </a:moveTo>
                    <a:lnTo>
                      <a:pt x="156494" y="0"/>
                    </a:lnTo>
                    <a:lnTo>
                      <a:pt x="122460" y="151674"/>
                    </a:lnTo>
                    <a:lnTo>
                      <a:pt x="123542" y="151674"/>
                    </a:lnTo>
                    <a:cubicBezTo>
                      <a:pt x="143215" y="133575"/>
                      <a:pt x="170363" y="118723"/>
                      <a:pt x="201248" y="118723"/>
                    </a:cubicBezTo>
                    <a:cubicBezTo>
                      <a:pt x="254954" y="118723"/>
                      <a:pt x="290659" y="152264"/>
                      <a:pt x="290659" y="206462"/>
                    </a:cubicBezTo>
                    <a:cubicBezTo>
                      <a:pt x="290659" y="227216"/>
                      <a:pt x="285348" y="249052"/>
                      <a:pt x="281610" y="266069"/>
                    </a:cubicBezTo>
                    <a:lnTo>
                      <a:pt x="252888" y="399054"/>
                    </a:lnTo>
                    <a:lnTo>
                      <a:pt x="181576" y="399054"/>
                    </a:lnTo>
                    <a:lnTo>
                      <a:pt x="208134" y="269806"/>
                    </a:lnTo>
                    <a:cubicBezTo>
                      <a:pt x="211871" y="251216"/>
                      <a:pt x="216101" y="232527"/>
                      <a:pt x="216101" y="212363"/>
                    </a:cubicBezTo>
                    <a:cubicBezTo>
                      <a:pt x="216101" y="189445"/>
                      <a:pt x="200166" y="174100"/>
                      <a:pt x="177248" y="174100"/>
                    </a:cubicBezTo>
                    <a:cubicBezTo>
                      <a:pt x="127772" y="174100"/>
                      <a:pt x="109673" y="220429"/>
                      <a:pt x="100624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518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: 図形 23">
                <a:extLst>
                  <a:ext uri="{FF2B5EF4-FFF2-40B4-BE49-F238E27FC236}">
                    <a16:creationId xmlns:a16="http://schemas.microsoft.com/office/drawing/2014/main" id="{2246689E-E6A9-40F0-B173-3473A895893E}"/>
                  </a:ext>
                </a:extLst>
              </p:cNvPr>
              <p:cNvSpPr/>
              <p:nvPr/>
            </p:nvSpPr>
            <p:spPr>
              <a:xfrm>
                <a:off x="2926154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5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6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5" y="0"/>
                      <a:pt x="260265" y="20263"/>
                      <a:pt x="260265" y="84591"/>
                    </a:cubicBezTo>
                    <a:cubicBezTo>
                      <a:pt x="260265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6" y="159641"/>
                      <a:pt x="68066" y="205970"/>
                    </a:cubicBezTo>
                    <a:cubicBezTo>
                      <a:pt x="68066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: 図形 24">
                <a:extLst>
                  <a:ext uri="{FF2B5EF4-FFF2-40B4-BE49-F238E27FC236}">
                    <a16:creationId xmlns:a16="http://schemas.microsoft.com/office/drawing/2014/main" id="{82043DE6-9347-4A81-B50F-3658697509A1}"/>
                  </a:ext>
                </a:extLst>
              </p:cNvPr>
              <p:cNvSpPr/>
              <p:nvPr/>
            </p:nvSpPr>
            <p:spPr>
              <a:xfrm>
                <a:off x="3200682" y="3423198"/>
                <a:ext cx="216396" cy="275413"/>
              </a:xfrm>
              <a:custGeom>
                <a:avLst/>
                <a:gdLst>
                  <a:gd name="connsiteX0" fmla="*/ 48984 w 216396"/>
                  <a:gd name="connsiteY0" fmla="*/ 43082 h 275413"/>
                  <a:gd name="connsiteX1" fmla="*/ 55378 w 216396"/>
                  <a:gd name="connsiteY1" fmla="*/ 6393 h 275413"/>
                  <a:gd name="connsiteX2" fmla="*/ 123444 w 216396"/>
                  <a:gd name="connsiteY2" fmla="*/ 6393 h 275413"/>
                  <a:gd name="connsiteX3" fmla="*/ 113903 w 216396"/>
                  <a:gd name="connsiteY3" fmla="*/ 58033 h 275413"/>
                  <a:gd name="connsiteX4" fmla="*/ 114985 w 216396"/>
                  <a:gd name="connsiteY4" fmla="*/ 58033 h 275413"/>
                  <a:gd name="connsiteX5" fmla="*/ 195838 w 216396"/>
                  <a:gd name="connsiteY5" fmla="*/ 0 h 275413"/>
                  <a:gd name="connsiteX6" fmla="*/ 222986 w 216396"/>
                  <a:gd name="connsiteY6" fmla="*/ 2656 h 275413"/>
                  <a:gd name="connsiteX7" fmla="*/ 208134 w 216396"/>
                  <a:gd name="connsiteY7" fmla="*/ 72394 h 275413"/>
                  <a:gd name="connsiteX8" fmla="*/ 180986 w 216396"/>
                  <a:gd name="connsiteY8" fmla="*/ 68165 h 275413"/>
                  <a:gd name="connsiteX9" fmla="*/ 96886 w 216396"/>
                  <a:gd name="connsiteY9" fmla="*/ 157576 h 275413"/>
                  <a:gd name="connsiteX10" fmla="*/ 71312 w 216396"/>
                  <a:gd name="connsiteY10" fmla="*/ 280430 h 275413"/>
                  <a:gd name="connsiteX11" fmla="*/ 0 w 216396"/>
                  <a:gd name="connsiteY11" fmla="*/ 280430 h 275413"/>
                  <a:gd name="connsiteX12" fmla="*/ 48984 w 216396"/>
                  <a:gd name="connsiteY12" fmla="*/ 43082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396" h="275413">
                    <a:moveTo>
                      <a:pt x="48984" y="43082"/>
                    </a:moveTo>
                    <a:cubicBezTo>
                      <a:pt x="51148" y="31377"/>
                      <a:pt x="53214" y="19181"/>
                      <a:pt x="55378" y="6393"/>
                    </a:cubicBezTo>
                    <a:lnTo>
                      <a:pt x="123444" y="6393"/>
                    </a:lnTo>
                    <a:lnTo>
                      <a:pt x="113903" y="58033"/>
                    </a:lnTo>
                    <a:lnTo>
                      <a:pt x="114985" y="58033"/>
                    </a:lnTo>
                    <a:cubicBezTo>
                      <a:pt x="127772" y="28230"/>
                      <a:pt x="162887" y="0"/>
                      <a:pt x="195838" y="0"/>
                    </a:cubicBezTo>
                    <a:cubicBezTo>
                      <a:pt x="204888" y="0"/>
                      <a:pt x="214429" y="492"/>
                      <a:pt x="222986" y="2656"/>
                    </a:cubicBezTo>
                    <a:lnTo>
                      <a:pt x="208134" y="72394"/>
                    </a:lnTo>
                    <a:cubicBezTo>
                      <a:pt x="200166" y="69739"/>
                      <a:pt x="190035" y="68165"/>
                      <a:pt x="180986" y="68165"/>
                    </a:cubicBezTo>
                    <a:cubicBezTo>
                      <a:pt x="130428" y="68165"/>
                      <a:pt x="105936" y="113411"/>
                      <a:pt x="96886" y="157576"/>
                    </a:cubicBezTo>
                    <a:lnTo>
                      <a:pt x="71312" y="280430"/>
                    </a:lnTo>
                    <a:lnTo>
                      <a:pt x="0" y="280430"/>
                    </a:lnTo>
                    <a:lnTo>
                      <a:pt x="48984" y="4308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D8473EC5-39B5-4FFE-9FB0-D86248E51A70}"/>
                  </a:ext>
                </a:extLst>
              </p:cNvPr>
              <p:cNvSpPr/>
              <p:nvPr/>
            </p:nvSpPr>
            <p:spPr>
              <a:xfrm>
                <a:off x="340920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494 w 265576"/>
                  <a:gd name="connsiteY10" fmla="*/ 116460 h 285249"/>
                  <a:gd name="connsiteX11" fmla="*/ 200068 w 265576"/>
                  <a:gd name="connsiteY11" fmla="*/ 97870 h 285249"/>
                  <a:gd name="connsiteX12" fmla="*/ 154821 w 265576"/>
                  <a:gd name="connsiteY12" fmla="*/ 52132 h 285249"/>
                  <a:gd name="connsiteX13" fmla="*/ 77706 w 265576"/>
                  <a:gd name="connsiteY13" fmla="*/ 116460 h 285249"/>
                  <a:gd name="connsiteX14" fmla="*/ 198494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494" y="116460"/>
                    </a:moveTo>
                    <a:cubicBezTo>
                      <a:pt x="199576" y="110067"/>
                      <a:pt x="200068" y="104264"/>
                      <a:pt x="200068" y="97870"/>
                    </a:cubicBezTo>
                    <a:cubicBezTo>
                      <a:pt x="200068" y="68657"/>
                      <a:pt x="184625" y="52132"/>
                      <a:pt x="154821" y="52132"/>
                    </a:cubicBezTo>
                    <a:cubicBezTo>
                      <a:pt x="110657" y="52132"/>
                      <a:pt x="91477" y="78689"/>
                      <a:pt x="77706" y="116460"/>
                    </a:cubicBezTo>
                    <a:lnTo>
                      <a:pt x="198494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sp>
            <p:nvSpPr>
              <p:cNvPr id="27" name="フリーフォーム: 図形 26">
                <a:extLst>
                  <a:ext uri="{FF2B5EF4-FFF2-40B4-BE49-F238E27FC236}">
                    <a16:creationId xmlns:a16="http://schemas.microsoft.com/office/drawing/2014/main" id="{7EA8EC17-AED0-4F60-86E9-12988B987513}"/>
                  </a:ext>
                </a:extLst>
              </p:cNvPr>
              <p:cNvSpPr/>
              <p:nvPr/>
            </p:nvSpPr>
            <p:spPr>
              <a:xfrm>
                <a:off x="3803247" y="3348148"/>
                <a:ext cx="196724" cy="354103"/>
              </a:xfrm>
              <a:custGeom>
                <a:avLst/>
                <a:gdLst>
                  <a:gd name="connsiteX0" fmla="*/ 11016 w 196723"/>
                  <a:gd name="connsiteY0" fmla="*/ 81345 h 354102"/>
                  <a:gd name="connsiteX1" fmla="*/ 62656 w 196723"/>
                  <a:gd name="connsiteY1" fmla="*/ 81345 h 354102"/>
                  <a:gd name="connsiteX2" fmla="*/ 74853 w 196723"/>
                  <a:gd name="connsiteY2" fmla="*/ 24984 h 354102"/>
                  <a:gd name="connsiteX3" fmla="*/ 151477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542 w 196723"/>
                  <a:gd name="connsiteY9" fmla="*/ 279839 h 354102"/>
                  <a:gd name="connsiteX10" fmla="*/ 120690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016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016" y="81345"/>
                    </a:moveTo>
                    <a:lnTo>
                      <a:pt x="62656" y="81345"/>
                    </a:lnTo>
                    <a:lnTo>
                      <a:pt x="74853" y="24984"/>
                    </a:lnTo>
                    <a:lnTo>
                      <a:pt x="151477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542" y="269216"/>
                      <a:pt x="93542" y="279839"/>
                    </a:cubicBezTo>
                    <a:cubicBezTo>
                      <a:pt x="93542" y="296364"/>
                      <a:pt x="104755" y="306496"/>
                      <a:pt x="120690" y="306496"/>
                    </a:cubicBezTo>
                    <a:cubicBezTo>
                      <a:pt x="133477" y="306496"/>
                      <a:pt x="146264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016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: 図形 27">
                <a:extLst>
                  <a:ext uri="{FF2B5EF4-FFF2-40B4-BE49-F238E27FC236}">
                    <a16:creationId xmlns:a16="http://schemas.microsoft.com/office/drawing/2014/main" id="{E41E3922-B74C-4C32-9FD9-2971A872F2A8}"/>
                  </a:ext>
                </a:extLst>
              </p:cNvPr>
              <p:cNvSpPr/>
              <p:nvPr/>
            </p:nvSpPr>
            <p:spPr>
              <a:xfrm>
                <a:off x="3980790" y="3304475"/>
                <a:ext cx="285249" cy="393447"/>
              </a:xfrm>
              <a:custGeom>
                <a:avLst/>
                <a:gdLst>
                  <a:gd name="connsiteX0" fmla="*/ 84985 w 285249"/>
                  <a:gd name="connsiteY0" fmla="*/ 0 h 393447"/>
                  <a:gd name="connsiteX1" fmla="*/ 156297 w 285249"/>
                  <a:gd name="connsiteY1" fmla="*/ 0 h 393447"/>
                  <a:gd name="connsiteX2" fmla="*/ 122264 w 285249"/>
                  <a:gd name="connsiteY2" fmla="*/ 151674 h 393447"/>
                  <a:gd name="connsiteX3" fmla="*/ 123346 w 285249"/>
                  <a:gd name="connsiteY3" fmla="*/ 151674 h 393447"/>
                  <a:gd name="connsiteX4" fmla="*/ 201052 w 285249"/>
                  <a:gd name="connsiteY4" fmla="*/ 118723 h 393447"/>
                  <a:gd name="connsiteX5" fmla="*/ 290463 w 285249"/>
                  <a:gd name="connsiteY5" fmla="*/ 206462 h 393447"/>
                  <a:gd name="connsiteX6" fmla="*/ 281413 w 285249"/>
                  <a:gd name="connsiteY6" fmla="*/ 266069 h 393447"/>
                  <a:gd name="connsiteX7" fmla="*/ 252692 w 285249"/>
                  <a:gd name="connsiteY7" fmla="*/ 399054 h 393447"/>
                  <a:gd name="connsiteX8" fmla="*/ 181379 w 285249"/>
                  <a:gd name="connsiteY8" fmla="*/ 399054 h 393447"/>
                  <a:gd name="connsiteX9" fmla="*/ 208035 w 285249"/>
                  <a:gd name="connsiteY9" fmla="*/ 269806 h 393447"/>
                  <a:gd name="connsiteX10" fmla="*/ 216003 w 285249"/>
                  <a:gd name="connsiteY10" fmla="*/ 212363 h 393447"/>
                  <a:gd name="connsiteX11" fmla="*/ 177150 w 285249"/>
                  <a:gd name="connsiteY11" fmla="*/ 174100 h 393447"/>
                  <a:gd name="connsiteX12" fmla="*/ 100526 w 285249"/>
                  <a:gd name="connsiteY12" fmla="*/ 261347 h 393447"/>
                  <a:gd name="connsiteX13" fmla="*/ 71312 w 285249"/>
                  <a:gd name="connsiteY13" fmla="*/ 399152 h 393447"/>
                  <a:gd name="connsiteX14" fmla="*/ 0 w 285249"/>
                  <a:gd name="connsiteY14" fmla="*/ 399152 h 393447"/>
                  <a:gd name="connsiteX15" fmla="*/ 84985 w 285249"/>
                  <a:gd name="connsiteY15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249" h="393447">
                    <a:moveTo>
                      <a:pt x="84985" y="0"/>
                    </a:moveTo>
                    <a:lnTo>
                      <a:pt x="156297" y="0"/>
                    </a:lnTo>
                    <a:lnTo>
                      <a:pt x="122264" y="151674"/>
                    </a:lnTo>
                    <a:lnTo>
                      <a:pt x="123346" y="151674"/>
                    </a:lnTo>
                    <a:cubicBezTo>
                      <a:pt x="143018" y="133575"/>
                      <a:pt x="170166" y="118723"/>
                      <a:pt x="201052" y="118723"/>
                    </a:cubicBezTo>
                    <a:cubicBezTo>
                      <a:pt x="254757" y="118723"/>
                      <a:pt x="290463" y="152264"/>
                      <a:pt x="290463" y="206462"/>
                    </a:cubicBezTo>
                    <a:cubicBezTo>
                      <a:pt x="290463" y="227216"/>
                      <a:pt x="285151" y="249052"/>
                      <a:pt x="281413" y="266069"/>
                    </a:cubicBezTo>
                    <a:lnTo>
                      <a:pt x="252692" y="399054"/>
                    </a:lnTo>
                    <a:lnTo>
                      <a:pt x="181379" y="399054"/>
                    </a:lnTo>
                    <a:lnTo>
                      <a:pt x="208035" y="269806"/>
                    </a:lnTo>
                    <a:cubicBezTo>
                      <a:pt x="211773" y="251216"/>
                      <a:pt x="216003" y="232527"/>
                      <a:pt x="216003" y="212363"/>
                    </a:cubicBezTo>
                    <a:cubicBezTo>
                      <a:pt x="216003" y="189445"/>
                      <a:pt x="200068" y="174100"/>
                      <a:pt x="177150" y="174100"/>
                    </a:cubicBezTo>
                    <a:cubicBezTo>
                      <a:pt x="127674" y="174100"/>
                      <a:pt x="109575" y="220429"/>
                      <a:pt x="100526" y="261347"/>
                    </a:cubicBezTo>
                    <a:lnTo>
                      <a:pt x="71312" y="399152"/>
                    </a:lnTo>
                    <a:lnTo>
                      <a:pt x="0" y="399152"/>
                    </a:lnTo>
                    <a:lnTo>
                      <a:pt x="84985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: 図形 28">
                <a:extLst>
                  <a:ext uri="{FF2B5EF4-FFF2-40B4-BE49-F238E27FC236}">
                    <a16:creationId xmlns:a16="http://schemas.microsoft.com/office/drawing/2014/main" id="{EAB6594B-25C3-498C-B0F5-7C233DBEF294}"/>
                  </a:ext>
                </a:extLst>
              </p:cNvPr>
              <p:cNvSpPr/>
              <p:nvPr/>
            </p:nvSpPr>
            <p:spPr>
              <a:xfrm>
                <a:off x="4291023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70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70" y="104264"/>
                      <a:pt x="199970" y="97870"/>
                    </a:cubicBezTo>
                    <a:cubicBezTo>
                      <a:pt x="199970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: 図形 29">
                <a:extLst>
                  <a:ext uri="{FF2B5EF4-FFF2-40B4-BE49-F238E27FC236}">
                    <a16:creationId xmlns:a16="http://schemas.microsoft.com/office/drawing/2014/main" id="{CDDF4052-5351-401A-8148-5F84B569C014}"/>
                  </a:ext>
                </a:extLst>
              </p:cNvPr>
              <p:cNvSpPr/>
              <p:nvPr/>
            </p:nvSpPr>
            <p:spPr>
              <a:xfrm>
                <a:off x="4668831" y="3332213"/>
                <a:ext cx="383611" cy="363939"/>
              </a:xfrm>
              <a:custGeom>
                <a:avLst/>
                <a:gdLst>
                  <a:gd name="connsiteX0" fmla="*/ 79870 w 383611"/>
                  <a:gd name="connsiteY0" fmla="*/ 0 h 363938"/>
                  <a:gd name="connsiteX1" fmla="*/ 174002 w 383611"/>
                  <a:gd name="connsiteY1" fmla="*/ 0 h 363938"/>
                  <a:gd name="connsiteX2" fmla="*/ 253282 w 383611"/>
                  <a:gd name="connsiteY2" fmla="*/ 282003 h 363938"/>
                  <a:gd name="connsiteX3" fmla="*/ 254364 w 383611"/>
                  <a:gd name="connsiteY3" fmla="*/ 282003 h 363938"/>
                  <a:gd name="connsiteX4" fmla="*/ 315053 w 383611"/>
                  <a:gd name="connsiteY4" fmla="*/ 0 h 363938"/>
                  <a:gd name="connsiteX5" fmla="*/ 385283 w 383611"/>
                  <a:gd name="connsiteY5" fmla="*/ 0 h 363938"/>
                  <a:gd name="connsiteX6" fmla="*/ 304922 w 383611"/>
                  <a:gd name="connsiteY6" fmla="*/ 371316 h 363938"/>
                  <a:gd name="connsiteX7" fmla="*/ 209117 w 383611"/>
                  <a:gd name="connsiteY7" fmla="*/ 371316 h 363938"/>
                  <a:gd name="connsiteX8" fmla="*/ 131411 w 383611"/>
                  <a:gd name="connsiteY8" fmla="*/ 86657 h 363938"/>
                  <a:gd name="connsiteX9" fmla="*/ 130329 w 383611"/>
                  <a:gd name="connsiteY9" fmla="*/ 86657 h 363938"/>
                  <a:gd name="connsiteX10" fmla="*/ 71312 w 383611"/>
                  <a:gd name="connsiteY10" fmla="*/ 371316 h 363938"/>
                  <a:gd name="connsiteX11" fmla="*/ 0 w 383611"/>
                  <a:gd name="connsiteY11" fmla="*/ 371316 h 363938"/>
                  <a:gd name="connsiteX12" fmla="*/ 79870 w 383611"/>
                  <a:gd name="connsiteY12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611" h="363938">
                    <a:moveTo>
                      <a:pt x="79870" y="0"/>
                    </a:moveTo>
                    <a:lnTo>
                      <a:pt x="174002" y="0"/>
                    </a:lnTo>
                    <a:lnTo>
                      <a:pt x="253282" y="282003"/>
                    </a:lnTo>
                    <a:lnTo>
                      <a:pt x="254364" y="282003"/>
                    </a:lnTo>
                    <a:lnTo>
                      <a:pt x="315053" y="0"/>
                    </a:lnTo>
                    <a:lnTo>
                      <a:pt x="385283" y="0"/>
                    </a:lnTo>
                    <a:lnTo>
                      <a:pt x="304922" y="371316"/>
                    </a:lnTo>
                    <a:lnTo>
                      <a:pt x="209117" y="371316"/>
                    </a:lnTo>
                    <a:lnTo>
                      <a:pt x="131411" y="86657"/>
                    </a:lnTo>
                    <a:lnTo>
                      <a:pt x="130329" y="86657"/>
                    </a:lnTo>
                    <a:lnTo>
                      <a:pt x="71312" y="371316"/>
                    </a:lnTo>
                    <a:lnTo>
                      <a:pt x="0" y="371316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: 図形 30">
                <a:extLst>
                  <a:ext uri="{FF2B5EF4-FFF2-40B4-BE49-F238E27FC236}">
                    <a16:creationId xmlns:a16="http://schemas.microsoft.com/office/drawing/2014/main" id="{6B31157B-8A76-4021-96B4-2B021D1615DE}"/>
                  </a:ext>
                </a:extLst>
              </p:cNvPr>
              <p:cNvSpPr/>
              <p:nvPr/>
            </p:nvSpPr>
            <p:spPr>
              <a:xfrm>
                <a:off x="5037589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4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1" y="279839"/>
                      <a:pt x="161117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4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: 図形 31">
                <a:extLst>
                  <a:ext uri="{FF2B5EF4-FFF2-40B4-BE49-F238E27FC236}">
                    <a16:creationId xmlns:a16="http://schemas.microsoft.com/office/drawing/2014/main" id="{8C996B43-02B2-420A-9235-A79BEC5B7D88}"/>
                  </a:ext>
                </a:extLst>
              </p:cNvPr>
              <p:cNvSpPr/>
              <p:nvPr/>
            </p:nvSpPr>
            <p:spPr>
              <a:xfrm>
                <a:off x="5275231" y="3429591"/>
                <a:ext cx="334430" cy="265577"/>
              </a:xfrm>
              <a:custGeom>
                <a:avLst/>
                <a:gdLst>
                  <a:gd name="connsiteX0" fmla="*/ 175674 w 334430"/>
                  <a:gd name="connsiteY0" fmla="*/ 94132 h 265576"/>
                  <a:gd name="connsiteX1" fmla="*/ 252790 w 334430"/>
                  <a:gd name="connsiteY1" fmla="*/ 0 h 265576"/>
                  <a:gd name="connsiteX2" fmla="*/ 337873 w 334430"/>
                  <a:gd name="connsiteY2" fmla="*/ 0 h 265576"/>
                  <a:gd name="connsiteX3" fmla="*/ 221314 w 334430"/>
                  <a:gd name="connsiteY3" fmla="*/ 130920 h 265576"/>
                  <a:gd name="connsiteX4" fmla="*/ 286725 w 334430"/>
                  <a:gd name="connsiteY4" fmla="*/ 274036 h 265576"/>
                  <a:gd name="connsiteX5" fmla="*/ 209019 w 334430"/>
                  <a:gd name="connsiteY5" fmla="*/ 274036 h 265576"/>
                  <a:gd name="connsiteX6" fmla="*/ 167018 w 334430"/>
                  <a:gd name="connsiteY6" fmla="*/ 169182 h 265576"/>
                  <a:gd name="connsiteX7" fmla="*/ 85083 w 334430"/>
                  <a:gd name="connsiteY7" fmla="*/ 274036 h 265576"/>
                  <a:gd name="connsiteX8" fmla="*/ 0 w 334430"/>
                  <a:gd name="connsiteY8" fmla="*/ 274036 h 265576"/>
                  <a:gd name="connsiteX9" fmla="*/ 123936 w 334430"/>
                  <a:gd name="connsiteY9" fmla="*/ 130920 h 265576"/>
                  <a:gd name="connsiteX10" fmla="*/ 65902 w 334430"/>
                  <a:gd name="connsiteY10" fmla="*/ 0 h 265576"/>
                  <a:gd name="connsiteX11" fmla="*/ 139871 w 334430"/>
                  <a:gd name="connsiteY11" fmla="*/ 0 h 265576"/>
                  <a:gd name="connsiteX12" fmla="*/ 175674 w 334430"/>
                  <a:gd name="connsiteY12" fmla="*/ 94132 h 26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4430" h="265576">
                    <a:moveTo>
                      <a:pt x="175674" y="94132"/>
                    </a:moveTo>
                    <a:lnTo>
                      <a:pt x="252790" y="0"/>
                    </a:lnTo>
                    <a:lnTo>
                      <a:pt x="337873" y="0"/>
                    </a:lnTo>
                    <a:lnTo>
                      <a:pt x="221314" y="130920"/>
                    </a:lnTo>
                    <a:lnTo>
                      <a:pt x="286725" y="274036"/>
                    </a:lnTo>
                    <a:lnTo>
                      <a:pt x="209019" y="274036"/>
                    </a:lnTo>
                    <a:lnTo>
                      <a:pt x="167018" y="169182"/>
                    </a:lnTo>
                    <a:lnTo>
                      <a:pt x="85083" y="274036"/>
                    </a:lnTo>
                    <a:lnTo>
                      <a:pt x="0" y="274036"/>
                    </a:lnTo>
                    <a:lnTo>
                      <a:pt x="123936" y="130920"/>
                    </a:lnTo>
                    <a:lnTo>
                      <a:pt x="65902" y="0"/>
                    </a:lnTo>
                    <a:lnTo>
                      <a:pt x="139871" y="0"/>
                    </a:lnTo>
                    <a:lnTo>
                      <a:pt x="175674" y="94132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: 図形 32">
                <a:extLst>
                  <a:ext uri="{FF2B5EF4-FFF2-40B4-BE49-F238E27FC236}">
                    <a16:creationId xmlns:a16="http://schemas.microsoft.com/office/drawing/2014/main" id="{D52BC52B-7E19-4044-9903-1FE2324CC596}"/>
                  </a:ext>
                </a:extLst>
              </p:cNvPr>
              <p:cNvSpPr/>
              <p:nvPr/>
            </p:nvSpPr>
            <p:spPr>
              <a:xfrm>
                <a:off x="5620973" y="3348148"/>
                <a:ext cx="196724" cy="354103"/>
              </a:xfrm>
              <a:custGeom>
                <a:avLst/>
                <a:gdLst>
                  <a:gd name="connsiteX0" fmla="*/ 11115 w 196723"/>
                  <a:gd name="connsiteY0" fmla="*/ 81345 h 354102"/>
                  <a:gd name="connsiteX1" fmla="*/ 62755 w 196723"/>
                  <a:gd name="connsiteY1" fmla="*/ 81345 h 354102"/>
                  <a:gd name="connsiteX2" fmla="*/ 74952 w 196723"/>
                  <a:gd name="connsiteY2" fmla="*/ 24984 h 354102"/>
                  <a:gd name="connsiteX3" fmla="*/ 151576 w 196723"/>
                  <a:gd name="connsiteY3" fmla="*/ 0 h 354102"/>
                  <a:gd name="connsiteX4" fmla="*/ 133969 w 196723"/>
                  <a:gd name="connsiteY4" fmla="*/ 81444 h 354102"/>
                  <a:gd name="connsiteX5" fmla="*/ 197806 w 196723"/>
                  <a:gd name="connsiteY5" fmla="*/ 81444 h 354102"/>
                  <a:gd name="connsiteX6" fmla="*/ 186592 w 196723"/>
                  <a:gd name="connsiteY6" fmla="*/ 133575 h 354102"/>
                  <a:gd name="connsiteX7" fmla="*/ 122756 w 196723"/>
                  <a:gd name="connsiteY7" fmla="*/ 133575 h 354102"/>
                  <a:gd name="connsiteX8" fmla="*/ 96690 w 196723"/>
                  <a:gd name="connsiteY8" fmla="*/ 253282 h 354102"/>
                  <a:gd name="connsiteX9" fmla="*/ 93444 w 196723"/>
                  <a:gd name="connsiteY9" fmla="*/ 279839 h 354102"/>
                  <a:gd name="connsiteX10" fmla="*/ 120592 w 196723"/>
                  <a:gd name="connsiteY10" fmla="*/ 306496 h 354102"/>
                  <a:gd name="connsiteX11" fmla="*/ 155215 w 196723"/>
                  <a:gd name="connsiteY11" fmla="*/ 300102 h 354102"/>
                  <a:gd name="connsiteX12" fmla="*/ 143018 w 196723"/>
                  <a:gd name="connsiteY12" fmla="*/ 355480 h 354102"/>
                  <a:gd name="connsiteX13" fmla="*/ 104755 w 196723"/>
                  <a:gd name="connsiteY13" fmla="*/ 361873 h 354102"/>
                  <a:gd name="connsiteX14" fmla="*/ 22328 w 196723"/>
                  <a:gd name="connsiteY14" fmla="*/ 290069 h 354102"/>
                  <a:gd name="connsiteX15" fmla="*/ 31377 w 196723"/>
                  <a:gd name="connsiteY15" fmla="*/ 226232 h 354102"/>
                  <a:gd name="connsiteX16" fmla="*/ 51640 w 196723"/>
                  <a:gd name="connsiteY16" fmla="*/ 133674 h 354102"/>
                  <a:gd name="connsiteX17" fmla="*/ 0 w 196723"/>
                  <a:gd name="connsiteY17" fmla="*/ 133674 h 354102"/>
                  <a:gd name="connsiteX18" fmla="*/ 11115 w 196723"/>
                  <a:gd name="connsiteY18" fmla="*/ 81345 h 35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723" h="354102">
                    <a:moveTo>
                      <a:pt x="11115" y="81345"/>
                    </a:moveTo>
                    <a:lnTo>
                      <a:pt x="62755" y="81345"/>
                    </a:lnTo>
                    <a:lnTo>
                      <a:pt x="74952" y="24984"/>
                    </a:lnTo>
                    <a:lnTo>
                      <a:pt x="151576" y="0"/>
                    </a:lnTo>
                    <a:lnTo>
                      <a:pt x="133969" y="81444"/>
                    </a:lnTo>
                    <a:lnTo>
                      <a:pt x="197806" y="81444"/>
                    </a:lnTo>
                    <a:lnTo>
                      <a:pt x="186592" y="133575"/>
                    </a:lnTo>
                    <a:lnTo>
                      <a:pt x="122756" y="133575"/>
                    </a:lnTo>
                    <a:lnTo>
                      <a:pt x="96690" y="253282"/>
                    </a:lnTo>
                    <a:cubicBezTo>
                      <a:pt x="95116" y="259675"/>
                      <a:pt x="93444" y="269216"/>
                      <a:pt x="93444" y="279839"/>
                    </a:cubicBezTo>
                    <a:cubicBezTo>
                      <a:pt x="93444" y="296364"/>
                      <a:pt x="104657" y="306496"/>
                      <a:pt x="120592" y="306496"/>
                    </a:cubicBezTo>
                    <a:cubicBezTo>
                      <a:pt x="133379" y="306496"/>
                      <a:pt x="146166" y="303840"/>
                      <a:pt x="155215" y="300102"/>
                    </a:cubicBezTo>
                    <a:lnTo>
                      <a:pt x="143018" y="355480"/>
                    </a:lnTo>
                    <a:cubicBezTo>
                      <a:pt x="130821" y="358135"/>
                      <a:pt x="116952" y="361873"/>
                      <a:pt x="104755" y="361873"/>
                    </a:cubicBezTo>
                    <a:cubicBezTo>
                      <a:pt x="56361" y="361873"/>
                      <a:pt x="22328" y="342693"/>
                      <a:pt x="22328" y="290069"/>
                    </a:cubicBezTo>
                    <a:cubicBezTo>
                      <a:pt x="22328" y="268823"/>
                      <a:pt x="26558" y="248069"/>
                      <a:pt x="31377" y="226232"/>
                    </a:cubicBezTo>
                    <a:lnTo>
                      <a:pt x="51640" y="133674"/>
                    </a:lnTo>
                    <a:lnTo>
                      <a:pt x="0" y="133674"/>
                    </a:lnTo>
                    <a:lnTo>
                      <a:pt x="11115" y="81345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15A4311D-DEE8-46E8-98AD-91DEC48A1BAD}"/>
                  </a:ext>
                </a:extLst>
              </p:cNvPr>
              <p:cNvSpPr/>
              <p:nvPr/>
            </p:nvSpPr>
            <p:spPr>
              <a:xfrm>
                <a:off x="5941436" y="3332213"/>
                <a:ext cx="344266" cy="363939"/>
              </a:xfrm>
              <a:custGeom>
                <a:avLst/>
                <a:gdLst>
                  <a:gd name="connsiteX0" fmla="*/ 0 w 344266"/>
                  <a:gd name="connsiteY0" fmla="*/ 0 h 363938"/>
                  <a:gd name="connsiteX1" fmla="*/ 74460 w 344266"/>
                  <a:gd name="connsiteY1" fmla="*/ 0 h 363938"/>
                  <a:gd name="connsiteX2" fmla="*/ 109083 w 344266"/>
                  <a:gd name="connsiteY2" fmla="*/ 288889 h 363938"/>
                  <a:gd name="connsiteX3" fmla="*/ 110165 w 344266"/>
                  <a:gd name="connsiteY3" fmla="*/ 288889 h 363938"/>
                  <a:gd name="connsiteX4" fmla="*/ 264495 w 344266"/>
                  <a:gd name="connsiteY4" fmla="*/ 0 h 363938"/>
                  <a:gd name="connsiteX5" fmla="*/ 345349 w 344266"/>
                  <a:gd name="connsiteY5" fmla="*/ 0 h 363938"/>
                  <a:gd name="connsiteX6" fmla="*/ 137805 w 344266"/>
                  <a:gd name="connsiteY6" fmla="*/ 371316 h 363938"/>
                  <a:gd name="connsiteX7" fmla="*/ 48984 w 344266"/>
                  <a:gd name="connsiteY7" fmla="*/ 371316 h 363938"/>
                  <a:gd name="connsiteX8" fmla="*/ 0 w 344266"/>
                  <a:gd name="connsiteY8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66" h="363938">
                    <a:moveTo>
                      <a:pt x="0" y="0"/>
                    </a:moveTo>
                    <a:lnTo>
                      <a:pt x="74460" y="0"/>
                    </a:lnTo>
                    <a:lnTo>
                      <a:pt x="109083" y="288889"/>
                    </a:lnTo>
                    <a:lnTo>
                      <a:pt x="110165" y="288889"/>
                    </a:lnTo>
                    <a:lnTo>
                      <a:pt x="264495" y="0"/>
                    </a:lnTo>
                    <a:lnTo>
                      <a:pt x="345349" y="0"/>
                    </a:lnTo>
                    <a:lnTo>
                      <a:pt x="137805" y="371316"/>
                    </a:lnTo>
                    <a:lnTo>
                      <a:pt x="48984" y="371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: 図形 34">
                <a:extLst>
                  <a:ext uri="{FF2B5EF4-FFF2-40B4-BE49-F238E27FC236}">
                    <a16:creationId xmlns:a16="http://schemas.microsoft.com/office/drawing/2014/main" id="{A3D4B417-5DDC-48F6-AEEA-6911F01CE4E0}"/>
                  </a:ext>
                </a:extLst>
              </p:cNvPr>
              <p:cNvSpPr/>
              <p:nvPr/>
            </p:nvSpPr>
            <p:spPr>
              <a:xfrm>
                <a:off x="6204259" y="3423099"/>
                <a:ext cx="255741" cy="285249"/>
              </a:xfrm>
              <a:custGeom>
                <a:avLst/>
                <a:gdLst>
                  <a:gd name="connsiteX0" fmla="*/ 174002 w 255740"/>
                  <a:gd name="connsiteY0" fmla="*/ 238429 h 285249"/>
                  <a:gd name="connsiteX1" fmla="*/ 172920 w 255740"/>
                  <a:gd name="connsiteY1" fmla="*/ 238429 h 285249"/>
                  <a:gd name="connsiteX2" fmla="*/ 84591 w 255740"/>
                  <a:gd name="connsiteY2" fmla="*/ 286823 h 285249"/>
                  <a:gd name="connsiteX3" fmla="*/ 0 w 255740"/>
                  <a:gd name="connsiteY3" fmla="*/ 208625 h 285249"/>
                  <a:gd name="connsiteX4" fmla="*/ 168100 w 255740"/>
                  <a:gd name="connsiteY4" fmla="*/ 111247 h 285249"/>
                  <a:gd name="connsiteX5" fmla="*/ 193084 w 255740"/>
                  <a:gd name="connsiteY5" fmla="*/ 111247 h 285249"/>
                  <a:gd name="connsiteX6" fmla="*/ 195248 w 255740"/>
                  <a:gd name="connsiteY6" fmla="*/ 87837 h 285249"/>
                  <a:gd name="connsiteX7" fmla="*/ 140461 w 255740"/>
                  <a:gd name="connsiteY7" fmla="*/ 52230 h 285249"/>
                  <a:gd name="connsiteX8" fmla="*/ 50558 w 255740"/>
                  <a:gd name="connsiteY8" fmla="*/ 73476 h 285249"/>
                  <a:gd name="connsiteX9" fmla="*/ 60689 w 255740"/>
                  <a:gd name="connsiteY9" fmla="*/ 16525 h 285249"/>
                  <a:gd name="connsiteX10" fmla="*/ 153838 w 255740"/>
                  <a:gd name="connsiteY10" fmla="*/ 0 h 285249"/>
                  <a:gd name="connsiteX11" fmla="*/ 260266 w 255740"/>
                  <a:gd name="connsiteY11" fmla="*/ 84591 h 285249"/>
                  <a:gd name="connsiteX12" fmla="*/ 226724 w 255740"/>
                  <a:gd name="connsiteY12" fmla="*/ 280331 h 285249"/>
                  <a:gd name="connsiteX13" fmla="*/ 166625 w 255740"/>
                  <a:gd name="connsiteY13" fmla="*/ 280331 h 285249"/>
                  <a:gd name="connsiteX14" fmla="*/ 174002 w 255740"/>
                  <a:gd name="connsiteY14" fmla="*/ 238429 h 285249"/>
                  <a:gd name="connsiteX15" fmla="*/ 104264 w 255740"/>
                  <a:gd name="connsiteY15" fmla="*/ 234691 h 285249"/>
                  <a:gd name="connsiteX16" fmla="*/ 185117 w 255740"/>
                  <a:gd name="connsiteY16" fmla="*/ 153838 h 285249"/>
                  <a:gd name="connsiteX17" fmla="*/ 160133 w 255740"/>
                  <a:gd name="connsiteY17" fmla="*/ 153838 h 285249"/>
                  <a:gd name="connsiteX18" fmla="*/ 68067 w 255740"/>
                  <a:gd name="connsiteY18" fmla="*/ 205970 h 285249"/>
                  <a:gd name="connsiteX19" fmla="*/ 104264 w 255740"/>
                  <a:gd name="connsiteY19" fmla="*/ 234691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5740" h="285249">
                    <a:moveTo>
                      <a:pt x="174002" y="238429"/>
                    </a:moveTo>
                    <a:lnTo>
                      <a:pt x="172920" y="238429"/>
                    </a:lnTo>
                    <a:cubicBezTo>
                      <a:pt x="148428" y="269315"/>
                      <a:pt x="123936" y="286823"/>
                      <a:pt x="84591" y="286823"/>
                    </a:cubicBezTo>
                    <a:cubicBezTo>
                      <a:pt x="35115" y="286823"/>
                      <a:pt x="0" y="259183"/>
                      <a:pt x="0" y="208625"/>
                    </a:cubicBezTo>
                    <a:cubicBezTo>
                      <a:pt x="0" y="118133"/>
                      <a:pt x="101116" y="111247"/>
                      <a:pt x="168100" y="111247"/>
                    </a:cubicBezTo>
                    <a:lnTo>
                      <a:pt x="193084" y="111247"/>
                    </a:lnTo>
                    <a:cubicBezTo>
                      <a:pt x="195248" y="103772"/>
                      <a:pt x="195248" y="95804"/>
                      <a:pt x="195248" y="87837"/>
                    </a:cubicBezTo>
                    <a:cubicBezTo>
                      <a:pt x="195248" y="60197"/>
                      <a:pt x="165445" y="52230"/>
                      <a:pt x="140461" y="52230"/>
                    </a:cubicBezTo>
                    <a:cubicBezTo>
                      <a:pt x="109083" y="52230"/>
                      <a:pt x="78788" y="60197"/>
                      <a:pt x="50558" y="73476"/>
                    </a:cubicBezTo>
                    <a:lnTo>
                      <a:pt x="60689" y="16525"/>
                    </a:lnTo>
                    <a:cubicBezTo>
                      <a:pt x="90985" y="5902"/>
                      <a:pt x="121870" y="0"/>
                      <a:pt x="153838" y="0"/>
                    </a:cubicBezTo>
                    <a:cubicBezTo>
                      <a:pt x="208626" y="0"/>
                      <a:pt x="260266" y="20263"/>
                      <a:pt x="260266" y="84591"/>
                    </a:cubicBezTo>
                    <a:cubicBezTo>
                      <a:pt x="260266" y="121280"/>
                      <a:pt x="233118" y="228790"/>
                      <a:pt x="226724" y="280331"/>
                    </a:cubicBezTo>
                    <a:lnTo>
                      <a:pt x="166625" y="280331"/>
                    </a:lnTo>
                    <a:lnTo>
                      <a:pt x="174002" y="238429"/>
                    </a:lnTo>
                    <a:close/>
                    <a:moveTo>
                      <a:pt x="104264" y="234691"/>
                    </a:moveTo>
                    <a:cubicBezTo>
                      <a:pt x="157477" y="234691"/>
                      <a:pt x="174002" y="198002"/>
                      <a:pt x="185117" y="153838"/>
                    </a:cubicBezTo>
                    <a:lnTo>
                      <a:pt x="160133" y="153838"/>
                    </a:lnTo>
                    <a:cubicBezTo>
                      <a:pt x="125510" y="153838"/>
                      <a:pt x="68067" y="159641"/>
                      <a:pt x="68067" y="205970"/>
                    </a:cubicBezTo>
                    <a:cubicBezTo>
                      <a:pt x="68067" y="225052"/>
                      <a:pt x="86165" y="234691"/>
                      <a:pt x="104264" y="234691"/>
                    </a:cubicBez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: 図形 35">
                <a:extLst>
                  <a:ext uri="{FF2B5EF4-FFF2-40B4-BE49-F238E27FC236}">
                    <a16:creationId xmlns:a16="http://schemas.microsoft.com/office/drawing/2014/main" id="{C3B2B809-1B39-4365-A1CA-B5D83E195F6F}"/>
                  </a:ext>
                </a:extLst>
              </p:cNvPr>
              <p:cNvSpPr/>
              <p:nvPr/>
            </p:nvSpPr>
            <p:spPr>
              <a:xfrm>
                <a:off x="6475246" y="3304475"/>
                <a:ext cx="147543" cy="393447"/>
              </a:xfrm>
              <a:custGeom>
                <a:avLst/>
                <a:gdLst>
                  <a:gd name="connsiteX0" fmla="*/ 84591 w 147542"/>
                  <a:gd name="connsiteY0" fmla="*/ 0 h 393447"/>
                  <a:gd name="connsiteX1" fmla="*/ 155903 w 147542"/>
                  <a:gd name="connsiteY1" fmla="*/ 0 h 393447"/>
                  <a:gd name="connsiteX2" fmla="*/ 71312 w 147542"/>
                  <a:gd name="connsiteY2" fmla="*/ 399054 h 393447"/>
                  <a:gd name="connsiteX3" fmla="*/ 0 w 147542"/>
                  <a:gd name="connsiteY3" fmla="*/ 399054 h 393447"/>
                  <a:gd name="connsiteX4" fmla="*/ 84591 w 147542"/>
                  <a:gd name="connsiteY4" fmla="*/ 0 h 3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393447">
                    <a:moveTo>
                      <a:pt x="84591" y="0"/>
                    </a:moveTo>
                    <a:lnTo>
                      <a:pt x="155903" y="0"/>
                    </a:lnTo>
                    <a:lnTo>
                      <a:pt x="71312" y="399054"/>
                    </a:lnTo>
                    <a:lnTo>
                      <a:pt x="0" y="399054"/>
                    </a:lnTo>
                    <a:lnTo>
                      <a:pt x="84591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2F1775A1-C10B-447C-BEC2-FE84EB329EAF}"/>
                  </a:ext>
                </a:extLst>
              </p:cNvPr>
              <p:cNvSpPr/>
              <p:nvPr/>
            </p:nvSpPr>
            <p:spPr>
              <a:xfrm>
                <a:off x="6616985" y="3429591"/>
                <a:ext cx="285249" cy="275413"/>
              </a:xfrm>
              <a:custGeom>
                <a:avLst/>
                <a:gdLst>
                  <a:gd name="connsiteX0" fmla="*/ 240003 w 285249"/>
                  <a:gd name="connsiteY0" fmla="*/ 234593 h 275413"/>
                  <a:gd name="connsiteX1" fmla="*/ 233117 w 285249"/>
                  <a:gd name="connsiteY1" fmla="*/ 273938 h 275413"/>
                  <a:gd name="connsiteX2" fmla="*/ 163379 w 285249"/>
                  <a:gd name="connsiteY2" fmla="*/ 273938 h 275413"/>
                  <a:gd name="connsiteX3" fmla="*/ 168199 w 285249"/>
                  <a:gd name="connsiteY3" fmla="*/ 247380 h 275413"/>
                  <a:gd name="connsiteX4" fmla="*/ 167117 w 285249"/>
                  <a:gd name="connsiteY4" fmla="*/ 247380 h 275413"/>
                  <a:gd name="connsiteX5" fmla="*/ 89411 w 285249"/>
                  <a:gd name="connsiteY5" fmla="*/ 280331 h 275413"/>
                  <a:gd name="connsiteX6" fmla="*/ 0 w 285249"/>
                  <a:gd name="connsiteY6" fmla="*/ 192592 h 275413"/>
                  <a:gd name="connsiteX7" fmla="*/ 9049 w 285249"/>
                  <a:gd name="connsiteY7" fmla="*/ 132985 h 275413"/>
                  <a:gd name="connsiteX8" fmla="*/ 37771 w 285249"/>
                  <a:gd name="connsiteY8" fmla="*/ 0 h 275413"/>
                  <a:gd name="connsiteX9" fmla="*/ 109083 w 285249"/>
                  <a:gd name="connsiteY9" fmla="*/ 0 h 275413"/>
                  <a:gd name="connsiteX10" fmla="*/ 82427 w 285249"/>
                  <a:gd name="connsiteY10" fmla="*/ 129247 h 275413"/>
                  <a:gd name="connsiteX11" fmla="*/ 74460 w 285249"/>
                  <a:gd name="connsiteY11" fmla="*/ 186691 h 275413"/>
                  <a:gd name="connsiteX12" fmla="*/ 113313 w 285249"/>
                  <a:gd name="connsiteY12" fmla="*/ 225052 h 275413"/>
                  <a:gd name="connsiteX13" fmla="*/ 189937 w 285249"/>
                  <a:gd name="connsiteY13" fmla="*/ 137805 h 275413"/>
                  <a:gd name="connsiteX14" fmla="*/ 219150 w 285249"/>
                  <a:gd name="connsiteY14" fmla="*/ 0 h 275413"/>
                  <a:gd name="connsiteX15" fmla="*/ 290463 w 285249"/>
                  <a:gd name="connsiteY15" fmla="*/ 0 h 275413"/>
                  <a:gd name="connsiteX16" fmla="*/ 240003 w 285249"/>
                  <a:gd name="connsiteY16" fmla="*/ 234593 h 27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249" h="275413">
                    <a:moveTo>
                      <a:pt x="240003" y="234593"/>
                    </a:moveTo>
                    <a:cubicBezTo>
                      <a:pt x="236757" y="251118"/>
                      <a:pt x="234101" y="265479"/>
                      <a:pt x="233117" y="273938"/>
                    </a:cubicBezTo>
                    <a:lnTo>
                      <a:pt x="163379" y="273938"/>
                    </a:lnTo>
                    <a:lnTo>
                      <a:pt x="168199" y="247380"/>
                    </a:lnTo>
                    <a:lnTo>
                      <a:pt x="167117" y="247380"/>
                    </a:lnTo>
                    <a:cubicBezTo>
                      <a:pt x="147444" y="265479"/>
                      <a:pt x="120296" y="280331"/>
                      <a:pt x="89411" y="280331"/>
                    </a:cubicBezTo>
                    <a:cubicBezTo>
                      <a:pt x="35705" y="280331"/>
                      <a:pt x="0" y="246790"/>
                      <a:pt x="0" y="192592"/>
                    </a:cubicBezTo>
                    <a:cubicBezTo>
                      <a:pt x="0" y="171838"/>
                      <a:pt x="5311" y="150002"/>
                      <a:pt x="9049" y="132985"/>
                    </a:cubicBezTo>
                    <a:lnTo>
                      <a:pt x="37771" y="0"/>
                    </a:lnTo>
                    <a:lnTo>
                      <a:pt x="109083" y="0"/>
                    </a:lnTo>
                    <a:lnTo>
                      <a:pt x="82427" y="129247"/>
                    </a:lnTo>
                    <a:cubicBezTo>
                      <a:pt x="78689" y="147838"/>
                      <a:pt x="74460" y="166527"/>
                      <a:pt x="74460" y="186691"/>
                    </a:cubicBezTo>
                    <a:cubicBezTo>
                      <a:pt x="74460" y="209609"/>
                      <a:pt x="90394" y="225052"/>
                      <a:pt x="113313" y="225052"/>
                    </a:cubicBezTo>
                    <a:cubicBezTo>
                      <a:pt x="162789" y="225052"/>
                      <a:pt x="180887" y="178724"/>
                      <a:pt x="189937" y="137805"/>
                    </a:cubicBezTo>
                    <a:lnTo>
                      <a:pt x="219150" y="0"/>
                    </a:lnTo>
                    <a:lnTo>
                      <a:pt x="290463" y="0"/>
                    </a:lnTo>
                    <a:lnTo>
                      <a:pt x="240003" y="234593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: 図形 37">
                <a:extLst>
                  <a:ext uri="{FF2B5EF4-FFF2-40B4-BE49-F238E27FC236}">
                    <a16:creationId xmlns:a16="http://schemas.microsoft.com/office/drawing/2014/main" id="{A498F330-A9C8-4A9A-815C-2ED122460A36}"/>
                  </a:ext>
                </a:extLst>
              </p:cNvPr>
              <p:cNvSpPr/>
              <p:nvPr/>
            </p:nvSpPr>
            <p:spPr>
              <a:xfrm>
                <a:off x="6909317" y="3423198"/>
                <a:ext cx="265577" cy="285249"/>
              </a:xfrm>
              <a:custGeom>
                <a:avLst/>
                <a:gdLst>
                  <a:gd name="connsiteX0" fmla="*/ 68066 w 265576"/>
                  <a:gd name="connsiteY0" fmla="*/ 165445 h 285249"/>
                  <a:gd name="connsiteX1" fmla="*/ 144100 w 265576"/>
                  <a:gd name="connsiteY1" fmla="*/ 234593 h 285249"/>
                  <a:gd name="connsiteX2" fmla="*/ 228199 w 265576"/>
                  <a:gd name="connsiteY2" fmla="*/ 214921 h 285249"/>
                  <a:gd name="connsiteX3" fmla="*/ 219150 w 265576"/>
                  <a:gd name="connsiteY3" fmla="*/ 271282 h 285249"/>
                  <a:gd name="connsiteX4" fmla="*/ 131903 w 265576"/>
                  <a:gd name="connsiteY4" fmla="*/ 286725 h 285249"/>
                  <a:gd name="connsiteX5" fmla="*/ 0 w 265576"/>
                  <a:gd name="connsiteY5" fmla="*/ 167018 h 285249"/>
                  <a:gd name="connsiteX6" fmla="*/ 155903 w 265576"/>
                  <a:gd name="connsiteY6" fmla="*/ 0 h 285249"/>
                  <a:gd name="connsiteX7" fmla="*/ 268134 w 265576"/>
                  <a:gd name="connsiteY7" fmla="*/ 104264 h 285249"/>
                  <a:gd name="connsiteX8" fmla="*/ 261249 w 265576"/>
                  <a:gd name="connsiteY8" fmla="*/ 165445 h 285249"/>
                  <a:gd name="connsiteX9" fmla="*/ 68066 w 265576"/>
                  <a:gd name="connsiteY9" fmla="*/ 165445 h 285249"/>
                  <a:gd name="connsiteX10" fmla="*/ 198396 w 265576"/>
                  <a:gd name="connsiteY10" fmla="*/ 116460 h 285249"/>
                  <a:gd name="connsiteX11" fmla="*/ 199969 w 265576"/>
                  <a:gd name="connsiteY11" fmla="*/ 97870 h 285249"/>
                  <a:gd name="connsiteX12" fmla="*/ 154723 w 265576"/>
                  <a:gd name="connsiteY12" fmla="*/ 52132 h 285249"/>
                  <a:gd name="connsiteX13" fmla="*/ 77607 w 265576"/>
                  <a:gd name="connsiteY13" fmla="*/ 116460 h 285249"/>
                  <a:gd name="connsiteX14" fmla="*/ 198396 w 265576"/>
                  <a:gd name="connsiteY14" fmla="*/ 116460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576" h="285249">
                    <a:moveTo>
                      <a:pt x="68066" y="165445"/>
                    </a:moveTo>
                    <a:cubicBezTo>
                      <a:pt x="68066" y="216003"/>
                      <a:pt x="95214" y="234593"/>
                      <a:pt x="144100" y="234593"/>
                    </a:cubicBezTo>
                    <a:cubicBezTo>
                      <a:pt x="173314" y="234593"/>
                      <a:pt x="201543" y="227117"/>
                      <a:pt x="228199" y="214921"/>
                    </a:cubicBezTo>
                    <a:lnTo>
                      <a:pt x="219150" y="271282"/>
                    </a:lnTo>
                    <a:cubicBezTo>
                      <a:pt x="191510" y="279839"/>
                      <a:pt x="161116" y="286725"/>
                      <a:pt x="131903" y="286725"/>
                    </a:cubicBezTo>
                    <a:cubicBezTo>
                      <a:pt x="53115" y="286725"/>
                      <a:pt x="0" y="248462"/>
                      <a:pt x="0" y="167018"/>
                    </a:cubicBezTo>
                    <a:cubicBezTo>
                      <a:pt x="0" y="81935"/>
                      <a:pt x="66001" y="0"/>
                      <a:pt x="155903" y="0"/>
                    </a:cubicBezTo>
                    <a:cubicBezTo>
                      <a:pt x="223478" y="0"/>
                      <a:pt x="268134" y="34525"/>
                      <a:pt x="268134" y="104264"/>
                    </a:cubicBezTo>
                    <a:cubicBezTo>
                      <a:pt x="268134" y="125018"/>
                      <a:pt x="265479" y="145182"/>
                      <a:pt x="261249" y="165445"/>
                    </a:cubicBezTo>
                    <a:lnTo>
                      <a:pt x="68066" y="165445"/>
                    </a:lnTo>
                    <a:close/>
                    <a:moveTo>
                      <a:pt x="198396" y="116460"/>
                    </a:moveTo>
                    <a:cubicBezTo>
                      <a:pt x="199478" y="110067"/>
                      <a:pt x="199969" y="104264"/>
                      <a:pt x="199969" y="97870"/>
                    </a:cubicBezTo>
                    <a:cubicBezTo>
                      <a:pt x="199969" y="68657"/>
                      <a:pt x="184527" y="52132"/>
                      <a:pt x="154723" y="52132"/>
                    </a:cubicBezTo>
                    <a:cubicBezTo>
                      <a:pt x="110559" y="52132"/>
                      <a:pt x="91378" y="78689"/>
                      <a:pt x="77607" y="116460"/>
                    </a:cubicBezTo>
                    <a:lnTo>
                      <a:pt x="198396" y="11646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: 図形 38">
                <a:extLst>
                  <a:ext uri="{FF2B5EF4-FFF2-40B4-BE49-F238E27FC236}">
                    <a16:creationId xmlns:a16="http://schemas.microsoft.com/office/drawing/2014/main" id="{35F7EF41-3095-4900-BEA9-73427A272056}"/>
                  </a:ext>
                </a:extLst>
              </p:cNvPr>
              <p:cNvSpPr/>
              <p:nvPr/>
            </p:nvSpPr>
            <p:spPr>
              <a:xfrm>
                <a:off x="7171648" y="3423001"/>
                <a:ext cx="236068" cy="285249"/>
              </a:xfrm>
              <a:custGeom>
                <a:avLst/>
                <a:gdLst>
                  <a:gd name="connsiteX0" fmla="*/ 220822 w 236068"/>
                  <a:gd name="connsiteY0" fmla="*/ 65017 h 285249"/>
                  <a:gd name="connsiteX1" fmla="*/ 162297 w 236068"/>
                  <a:gd name="connsiteY1" fmla="*/ 52230 h 285249"/>
                  <a:gd name="connsiteX2" fmla="*/ 114395 w 236068"/>
                  <a:gd name="connsiteY2" fmla="*/ 79870 h 285249"/>
                  <a:gd name="connsiteX3" fmla="*/ 206953 w 236068"/>
                  <a:gd name="connsiteY3" fmla="*/ 194265 h 285249"/>
                  <a:gd name="connsiteX4" fmla="*/ 83509 w 236068"/>
                  <a:gd name="connsiteY4" fmla="*/ 286823 h 285249"/>
                  <a:gd name="connsiteX5" fmla="*/ 0 w 236068"/>
                  <a:gd name="connsiteY5" fmla="*/ 270298 h 285249"/>
                  <a:gd name="connsiteX6" fmla="*/ 15443 w 236068"/>
                  <a:gd name="connsiteY6" fmla="*/ 213347 h 285249"/>
                  <a:gd name="connsiteX7" fmla="*/ 83509 w 236068"/>
                  <a:gd name="connsiteY7" fmla="*/ 234593 h 285249"/>
                  <a:gd name="connsiteX8" fmla="*/ 132494 w 236068"/>
                  <a:gd name="connsiteY8" fmla="*/ 204298 h 285249"/>
                  <a:gd name="connsiteX9" fmla="*/ 39935 w 236068"/>
                  <a:gd name="connsiteY9" fmla="*/ 87247 h 285249"/>
                  <a:gd name="connsiteX10" fmla="*/ 158559 w 236068"/>
                  <a:gd name="connsiteY10" fmla="*/ 0 h 285249"/>
                  <a:gd name="connsiteX11" fmla="*/ 236265 w 236068"/>
                  <a:gd name="connsiteY11" fmla="*/ 11213 h 285249"/>
                  <a:gd name="connsiteX12" fmla="*/ 220822 w 236068"/>
                  <a:gd name="connsiteY12" fmla="*/ 65017 h 28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068" h="285249">
                    <a:moveTo>
                      <a:pt x="220822" y="65017"/>
                    </a:moveTo>
                    <a:cubicBezTo>
                      <a:pt x="202232" y="58132"/>
                      <a:pt x="182560" y="52230"/>
                      <a:pt x="162297" y="52230"/>
                    </a:cubicBezTo>
                    <a:cubicBezTo>
                      <a:pt x="141051" y="52230"/>
                      <a:pt x="114395" y="58033"/>
                      <a:pt x="114395" y="79870"/>
                    </a:cubicBezTo>
                    <a:cubicBezTo>
                      <a:pt x="114395" y="114493"/>
                      <a:pt x="206953" y="127280"/>
                      <a:pt x="206953" y="194265"/>
                    </a:cubicBezTo>
                    <a:cubicBezTo>
                      <a:pt x="206953" y="265577"/>
                      <a:pt x="144690" y="286823"/>
                      <a:pt x="83509" y="286823"/>
                    </a:cubicBezTo>
                    <a:cubicBezTo>
                      <a:pt x="54788" y="286823"/>
                      <a:pt x="26066" y="282594"/>
                      <a:pt x="0" y="270298"/>
                    </a:cubicBezTo>
                    <a:lnTo>
                      <a:pt x="15443" y="213347"/>
                    </a:lnTo>
                    <a:cubicBezTo>
                      <a:pt x="35705" y="224560"/>
                      <a:pt x="55869" y="234593"/>
                      <a:pt x="83509" y="234593"/>
                    </a:cubicBezTo>
                    <a:cubicBezTo>
                      <a:pt x="107411" y="234593"/>
                      <a:pt x="132494" y="226626"/>
                      <a:pt x="132494" y="204298"/>
                    </a:cubicBezTo>
                    <a:cubicBezTo>
                      <a:pt x="132494" y="160133"/>
                      <a:pt x="39935" y="155903"/>
                      <a:pt x="39935" y="87247"/>
                    </a:cubicBezTo>
                    <a:cubicBezTo>
                      <a:pt x="39935" y="22820"/>
                      <a:pt x="102198" y="0"/>
                      <a:pt x="158559" y="0"/>
                    </a:cubicBezTo>
                    <a:cubicBezTo>
                      <a:pt x="184625" y="0"/>
                      <a:pt x="211281" y="4820"/>
                      <a:pt x="236265" y="11213"/>
                    </a:cubicBezTo>
                    <a:lnTo>
                      <a:pt x="220822" y="65017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D503E39E-F29A-4BEF-9063-A992B9C43489}"/>
                  </a:ext>
                </a:extLst>
              </p:cNvPr>
              <p:cNvSpPr/>
              <p:nvPr/>
            </p:nvSpPr>
            <p:spPr>
              <a:xfrm>
                <a:off x="7407519" y="3332213"/>
                <a:ext cx="147543" cy="363939"/>
              </a:xfrm>
              <a:custGeom>
                <a:avLst/>
                <a:gdLst>
                  <a:gd name="connsiteX0" fmla="*/ 89903 w 147542"/>
                  <a:gd name="connsiteY0" fmla="*/ 296856 h 363938"/>
                  <a:gd name="connsiteX1" fmla="*/ 74460 w 147542"/>
                  <a:gd name="connsiteY1" fmla="*/ 371316 h 363938"/>
                  <a:gd name="connsiteX2" fmla="*/ 0 w 147542"/>
                  <a:gd name="connsiteY2" fmla="*/ 371316 h 363938"/>
                  <a:gd name="connsiteX3" fmla="*/ 15443 w 147542"/>
                  <a:gd name="connsiteY3" fmla="*/ 296856 h 363938"/>
                  <a:gd name="connsiteX4" fmla="*/ 89903 w 147542"/>
                  <a:gd name="connsiteY4" fmla="*/ 296856 h 363938"/>
                  <a:gd name="connsiteX5" fmla="*/ 72296 w 147542"/>
                  <a:gd name="connsiteY5" fmla="*/ 0 h 363938"/>
                  <a:gd name="connsiteX6" fmla="*/ 155805 w 147542"/>
                  <a:gd name="connsiteY6" fmla="*/ 0 h 363938"/>
                  <a:gd name="connsiteX7" fmla="*/ 88821 w 147542"/>
                  <a:gd name="connsiteY7" fmla="*/ 262331 h 363938"/>
                  <a:gd name="connsiteX8" fmla="*/ 29804 w 147542"/>
                  <a:gd name="connsiteY8" fmla="*/ 262331 h 363938"/>
                  <a:gd name="connsiteX9" fmla="*/ 72296 w 147542"/>
                  <a:gd name="connsiteY9" fmla="*/ 0 h 36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542" h="363938">
                    <a:moveTo>
                      <a:pt x="89903" y="296856"/>
                    </a:moveTo>
                    <a:lnTo>
                      <a:pt x="74460" y="371316"/>
                    </a:lnTo>
                    <a:lnTo>
                      <a:pt x="0" y="371316"/>
                    </a:lnTo>
                    <a:lnTo>
                      <a:pt x="15443" y="296856"/>
                    </a:lnTo>
                    <a:lnTo>
                      <a:pt x="89903" y="296856"/>
                    </a:lnTo>
                    <a:close/>
                    <a:moveTo>
                      <a:pt x="72296" y="0"/>
                    </a:moveTo>
                    <a:lnTo>
                      <a:pt x="155805" y="0"/>
                    </a:lnTo>
                    <a:lnTo>
                      <a:pt x="88821" y="262331"/>
                    </a:lnTo>
                    <a:lnTo>
                      <a:pt x="29804" y="262331"/>
                    </a:lnTo>
                    <a:lnTo>
                      <a:pt x="72296" y="0"/>
                    </a:lnTo>
                    <a:close/>
                  </a:path>
                </a:pathLst>
              </a:custGeom>
              <a:grpFill/>
              <a:ln w="98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8D6FB95A-579B-43A3-B07D-2972546E05FC}"/>
                </a:ext>
              </a:extLst>
            </p:cNvPr>
            <p:cNvSpPr/>
            <p:nvPr/>
          </p:nvSpPr>
          <p:spPr>
            <a:xfrm>
              <a:off x="5120803" y="2676566"/>
              <a:ext cx="2616425" cy="590171"/>
            </a:xfrm>
            <a:custGeom>
              <a:avLst/>
              <a:gdLst>
                <a:gd name="connsiteX0" fmla="*/ 0 w 2616424"/>
                <a:gd name="connsiteY0" fmla="*/ 596237 h 590170"/>
                <a:gd name="connsiteX1" fmla="*/ 2620064 w 2616424"/>
                <a:gd name="connsiteY1" fmla="*/ 53870 h 590170"/>
                <a:gd name="connsiteX2" fmla="*/ 2507145 w 2616424"/>
                <a:gd name="connsiteY2" fmla="*/ 410136 h 590170"/>
                <a:gd name="connsiteX3" fmla="*/ 0 w 2616424"/>
                <a:gd name="connsiteY3" fmla="*/ 596237 h 59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424" h="590170">
                  <a:moveTo>
                    <a:pt x="0" y="596237"/>
                  </a:moveTo>
                  <a:cubicBezTo>
                    <a:pt x="779419" y="-30230"/>
                    <a:pt x="1817432" y="-64460"/>
                    <a:pt x="2620064" y="53870"/>
                  </a:cubicBezTo>
                  <a:lnTo>
                    <a:pt x="2507145" y="410136"/>
                  </a:lnTo>
                  <a:cubicBezTo>
                    <a:pt x="1952581" y="214986"/>
                    <a:pt x="882896" y="95870"/>
                    <a:pt x="0" y="596237"/>
                  </a:cubicBezTo>
                  <a:close/>
                </a:path>
              </a:pathLst>
            </a:custGeom>
            <a:gradFill>
              <a:gsLst>
                <a:gs pos="25000">
                  <a:srgbClr val="005BAC"/>
                </a:gs>
                <a:gs pos="100000">
                  <a:srgbClr val="EA5B02"/>
                </a:gs>
                <a:gs pos="52000">
                  <a:srgbClr val="E50059"/>
                </a:gs>
              </a:gsLst>
              <a:lin ang="0" scaled="1"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6983915B-4F18-4534-9247-11B0B66B2852}"/>
                </a:ext>
              </a:extLst>
            </p:cNvPr>
            <p:cNvSpPr/>
            <p:nvPr/>
          </p:nvSpPr>
          <p:spPr>
            <a:xfrm>
              <a:off x="2164440" y="3771103"/>
              <a:ext cx="2419701" cy="413120"/>
            </a:xfrm>
            <a:custGeom>
              <a:avLst/>
              <a:gdLst>
                <a:gd name="connsiteX0" fmla="*/ 2429046 w 2419701"/>
                <a:gd name="connsiteY0" fmla="*/ 0 h 413119"/>
                <a:gd name="connsiteX1" fmla="*/ 0 w 2419701"/>
                <a:gd name="connsiteY1" fmla="*/ 350168 h 413119"/>
                <a:gd name="connsiteX2" fmla="*/ 119018 w 2419701"/>
                <a:gd name="connsiteY2" fmla="*/ 67870 h 413119"/>
                <a:gd name="connsiteX3" fmla="*/ 2429046 w 2419701"/>
                <a:gd name="connsiteY3" fmla="*/ 0 h 41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701" h="413119">
                  <a:moveTo>
                    <a:pt x="2429046" y="0"/>
                  </a:moveTo>
                  <a:cubicBezTo>
                    <a:pt x="1971368" y="313971"/>
                    <a:pt x="990405" y="527908"/>
                    <a:pt x="0" y="350168"/>
                  </a:cubicBezTo>
                  <a:lnTo>
                    <a:pt x="119018" y="67870"/>
                  </a:lnTo>
                  <a:cubicBezTo>
                    <a:pt x="1087882" y="292528"/>
                    <a:pt x="1996057" y="174887"/>
                    <a:pt x="24290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E7"/>
                </a:gs>
                <a:gs pos="47000">
                  <a:srgbClr val="005BAC"/>
                </a:gs>
              </a:gsLst>
              <a:lin ang="0" scaled="1"/>
              <a:tileRect/>
            </a:gradFill>
            <a:ln w="98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4" y="6043095"/>
            <a:ext cx="2232000" cy="4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4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（中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2427" y="1120655"/>
            <a:ext cx="6901149" cy="5135766"/>
          </a:xfrm>
        </p:spPr>
        <p:txBody>
          <a:bodyPr>
            <a:noAutofit/>
          </a:bodyPr>
          <a:lstStyle>
            <a:lvl1pPr marL="342900" indent="-342900" algn="l">
              <a:lnSpc>
                <a:spcPct val="110000"/>
              </a:lnSpc>
              <a:spcBef>
                <a:spcPts val="600"/>
              </a:spcBef>
              <a:buClr>
                <a:srgbClr val="000F78"/>
              </a:buClr>
              <a:buFont typeface="+mj-lt"/>
              <a:buAutoNum type="arabicPeriod"/>
              <a:tabLst>
                <a:tab pos="6454775" algn="r"/>
                <a:tab pos="6726238" algn="r"/>
                <a:tab pos="6907213" algn="r"/>
              </a:tabLst>
              <a:defRPr sz="1600" b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517525" indent="0" algn="l">
              <a:spcBef>
                <a:spcPts val="0"/>
              </a:spcBef>
              <a:spcAft>
                <a:spcPts val="300"/>
              </a:spcAft>
              <a:buFont typeface="+mj-lt"/>
              <a:buNone/>
              <a:tabLst>
                <a:tab pos="6454775" algn="r"/>
                <a:tab pos="6726238" algn="r"/>
                <a:tab pos="6907213" algn="r"/>
              </a:tabLst>
              <a:defRPr kumimoji="1" lang="en-US" altLang="ja-JP" sz="1400" kern="1200" dirty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2pPr>
            <a:lvl3pPr marL="974725" indent="-17145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 marL="1027113" indent="0">
              <a:buNone/>
              <a:tabLst/>
              <a:defRPr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 marL="1295400" indent="0">
              <a:buFont typeface="システムフォント"/>
              <a:buNone/>
              <a:tabLst/>
              <a:defRPr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204379D-C656-4DFC-9A29-E952D48D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0" y="259200"/>
            <a:ext cx="9504000" cy="38048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1778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7" userDrawn="1">
          <p15:clr>
            <a:srgbClr val="FBAE40"/>
          </p15:clr>
        </p15:guide>
        <p15:guide id="2" pos="9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000" y="259200"/>
            <a:ext cx="9504000" cy="380480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</p:spPr>
        <p:txBody>
          <a:bodyPr vert="horz" lIns="144000" tIns="36000" rIns="0" bIns="36000" rtlCol="0" anchor="t" anchorCtr="0">
            <a:sp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000" y="863999"/>
            <a:ext cx="9504000" cy="558933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5"/>
            <a:r>
              <a:rPr kumimoji="1" lang="ja-JP" altLang="en-US" dirty="0"/>
              <a:t>第</a:t>
            </a:r>
            <a:r>
              <a:rPr kumimoji="1" lang="en-US" altLang="ja-JP" dirty="0"/>
              <a:t>6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91117A-CD3E-4600-B746-847FEC23B848}"/>
              </a:ext>
            </a:extLst>
          </p:cNvPr>
          <p:cNvSpPr/>
          <p:nvPr userDrawn="1"/>
        </p:nvSpPr>
        <p:spPr>
          <a:xfrm>
            <a:off x="9417496" y="6623893"/>
            <a:ext cx="488504" cy="17185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162000" bIns="0" rtlCol="0" anchor="ctr" anchorCtr="0"/>
          <a:lstStyle/>
          <a:p>
            <a:pPr algn="r"/>
            <a:fld id="{F461DCFA-917F-7743-ADC0-510F16953B30}" type="slidenum">
              <a:rPr kumimoji="1" lang="ja-JP" altLang="en-US" sz="1200" b="0" i="0" smtClean="0">
                <a:solidFill>
                  <a:srgbClr val="000F78"/>
                </a:solidFill>
                <a:latin typeface="+mn-lt"/>
                <a:ea typeface="+mn-ea"/>
              </a:rPr>
              <a:pPr algn="r"/>
              <a:t>‹#›</a:t>
            </a:fld>
            <a:endParaRPr kumimoji="1" lang="ja-JP" altLang="en-US" sz="1200" b="0" i="0" dirty="0">
              <a:solidFill>
                <a:srgbClr val="000F78"/>
              </a:solidFill>
              <a:latin typeface="+mn-lt"/>
              <a:ea typeface="+mn-e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78B6BD-A78E-4925-94CB-0CF8088229B7}"/>
              </a:ext>
            </a:extLst>
          </p:cNvPr>
          <p:cNvSpPr txBox="1"/>
          <p:nvPr userDrawn="1"/>
        </p:nvSpPr>
        <p:spPr>
          <a:xfrm>
            <a:off x="5097016" y="6620362"/>
            <a:ext cx="3983453" cy="215444"/>
          </a:xfrm>
          <a:prstGeom prst="rect">
            <a:avLst/>
          </a:prstGeom>
          <a:noFill/>
        </p:spPr>
        <p:txBody>
          <a:bodyPr wrap="square" rIns="72000" rtlCol="0">
            <a:spAutoFit/>
          </a:bodyPr>
          <a:lstStyle/>
          <a:p>
            <a:pPr algn="r"/>
            <a:r>
              <a:rPr kumimoji="1" lang="en-US" altLang="ja-JP" sz="800" b="0" i="0" dirty="0">
                <a:solidFill>
                  <a:srgbClr val="000F78"/>
                </a:solidFill>
                <a:latin typeface="+mn-lt"/>
                <a:ea typeface="+mn-ea"/>
              </a:rPr>
              <a:t>Copyrigh</a:t>
            </a:r>
            <a:r>
              <a:rPr kumimoji="1" lang="en-US" altLang="ja-JP" sz="800" b="0" i="0" spc="-1000" baseline="0" dirty="0">
                <a:solidFill>
                  <a:srgbClr val="000F78"/>
                </a:solidFill>
                <a:latin typeface="+mn-lt"/>
                <a:ea typeface="+mn-ea"/>
              </a:rPr>
              <a:t>t</a:t>
            </a:r>
            <a:r>
              <a:rPr kumimoji="0" lang="ja-JP" altLang="en-US" sz="800" dirty="0">
                <a:solidFill>
                  <a:srgbClr val="001279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Arial" panose="020B0604020202020204" pitchFamily="34" charset="0"/>
              </a:rPr>
              <a:t>（</a:t>
            </a:r>
            <a:r>
              <a:rPr kumimoji="0" lang="en-US" altLang="ja-JP" sz="800" dirty="0">
                <a:solidFill>
                  <a:srgbClr val="001279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Arial" panose="020B0604020202020204" pitchFamily="34" charset="0"/>
              </a:rPr>
              <a:t>C</a:t>
            </a:r>
            <a:r>
              <a:rPr kumimoji="0" lang="ja-JP" altLang="en-US" sz="800" dirty="0">
                <a:solidFill>
                  <a:srgbClr val="001279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Arial" panose="020B0604020202020204" pitchFamily="34" charset="0"/>
              </a:rPr>
              <a:t>）</a:t>
            </a:r>
            <a:r>
              <a:rPr kumimoji="1" lang="en-US" altLang="ja-JP" sz="800" b="0" i="0" dirty="0">
                <a:solidFill>
                  <a:srgbClr val="000F78"/>
                </a:solidFill>
                <a:latin typeface="+mn-lt"/>
                <a:ea typeface="+mn-ea"/>
              </a:rPr>
              <a:t> NRI</a:t>
            </a:r>
            <a:r>
              <a:rPr kumimoji="1" lang="en-US" altLang="ja-JP" sz="800" b="0" i="0" baseline="0" dirty="0">
                <a:solidFill>
                  <a:srgbClr val="000F78"/>
                </a:solidFill>
                <a:latin typeface="+mn-lt"/>
                <a:ea typeface="+mn-ea"/>
              </a:rPr>
              <a:t> Digital</a:t>
            </a:r>
            <a:r>
              <a:rPr kumimoji="1" lang="en-US" altLang="ja-JP" sz="800" b="0" i="0" dirty="0">
                <a:solidFill>
                  <a:srgbClr val="000F78"/>
                </a:solidFill>
                <a:latin typeface="+mn-lt"/>
                <a:ea typeface="+mn-ea"/>
              </a:rPr>
              <a:t>, Ltd. All rights reserved.</a:t>
            </a:r>
            <a:endParaRPr kumimoji="1" lang="ja-JP" altLang="en-US" sz="800" b="0" i="0" dirty="0">
              <a:solidFill>
                <a:srgbClr val="000F78"/>
              </a:solidFill>
              <a:latin typeface="+mn-lt"/>
              <a:ea typeface="+mn-ea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2C7F0B2-5B3C-45FD-B59F-8B95408E08B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29157" y="6620362"/>
            <a:ext cx="288339" cy="145025"/>
            <a:chOff x="200472" y="6597352"/>
            <a:chExt cx="355987" cy="179051"/>
          </a:xfrm>
        </p:grpSpPr>
        <p:sp>
          <p:nvSpPr>
            <p:cNvPr id="13" name="Freeform 290">
              <a:extLst>
                <a:ext uri="{FF2B5EF4-FFF2-40B4-BE49-F238E27FC236}">
                  <a16:creationId xmlns:a16="http://schemas.microsoft.com/office/drawing/2014/main" id="{02AE9B58-4C18-4B14-8235-AF1BEBE66D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8801" y="6598074"/>
              <a:ext cx="47658" cy="177607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5" y="121"/>
                </a:cxn>
                <a:cxn ang="0">
                  <a:pos x="7" y="183"/>
                </a:cxn>
                <a:cxn ang="0">
                  <a:pos x="8" y="246"/>
                </a:cxn>
                <a:cxn ang="0">
                  <a:pos x="8" y="246"/>
                </a:cxn>
                <a:cxn ang="0">
                  <a:pos x="7" y="310"/>
                </a:cxn>
                <a:cxn ang="0">
                  <a:pos x="5" y="372"/>
                </a:cxn>
                <a:cxn ang="0">
                  <a:pos x="0" y="492"/>
                </a:cxn>
                <a:cxn ang="0">
                  <a:pos x="132" y="492"/>
                </a:cxn>
                <a:cxn ang="0">
                  <a:pos x="132" y="492"/>
                </a:cxn>
                <a:cxn ang="0">
                  <a:pos x="127" y="372"/>
                </a:cxn>
                <a:cxn ang="0">
                  <a:pos x="124" y="310"/>
                </a:cxn>
                <a:cxn ang="0">
                  <a:pos x="124" y="246"/>
                </a:cxn>
                <a:cxn ang="0">
                  <a:pos x="124" y="246"/>
                </a:cxn>
                <a:cxn ang="0">
                  <a:pos x="124" y="183"/>
                </a:cxn>
                <a:cxn ang="0">
                  <a:pos x="127" y="121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32" h="492">
                  <a:moveTo>
                    <a:pt x="13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121"/>
                  </a:lnTo>
                  <a:lnTo>
                    <a:pt x="7" y="183"/>
                  </a:lnTo>
                  <a:lnTo>
                    <a:pt x="8" y="246"/>
                  </a:lnTo>
                  <a:lnTo>
                    <a:pt x="8" y="246"/>
                  </a:lnTo>
                  <a:lnTo>
                    <a:pt x="7" y="310"/>
                  </a:lnTo>
                  <a:lnTo>
                    <a:pt x="5" y="372"/>
                  </a:lnTo>
                  <a:lnTo>
                    <a:pt x="0" y="492"/>
                  </a:lnTo>
                  <a:lnTo>
                    <a:pt x="132" y="492"/>
                  </a:lnTo>
                  <a:lnTo>
                    <a:pt x="132" y="492"/>
                  </a:lnTo>
                  <a:lnTo>
                    <a:pt x="127" y="372"/>
                  </a:lnTo>
                  <a:lnTo>
                    <a:pt x="124" y="310"/>
                  </a:lnTo>
                  <a:lnTo>
                    <a:pt x="124" y="246"/>
                  </a:lnTo>
                  <a:lnTo>
                    <a:pt x="124" y="246"/>
                  </a:lnTo>
                  <a:lnTo>
                    <a:pt x="124" y="183"/>
                  </a:lnTo>
                  <a:lnTo>
                    <a:pt x="127" y="121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5B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ja-JP" altLang="en-US" dirty="0"/>
            </a:p>
          </p:txBody>
        </p:sp>
        <p:sp>
          <p:nvSpPr>
            <p:cNvPr id="14" name="Freeform 291">
              <a:extLst>
                <a:ext uri="{FF2B5EF4-FFF2-40B4-BE49-F238E27FC236}">
                  <a16:creationId xmlns:a16="http://schemas.microsoft.com/office/drawing/2014/main" id="{55EF5A94-9329-40A3-AA7A-E9D88BABF2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0472" y="6597352"/>
              <a:ext cx="303997" cy="179051"/>
            </a:xfrm>
            <a:custGeom>
              <a:avLst/>
              <a:gdLst/>
              <a:ahLst/>
              <a:cxnLst>
                <a:cxn ang="0">
                  <a:pos x="670" y="265"/>
                </a:cxn>
                <a:cxn ang="0">
                  <a:pos x="719" y="240"/>
                </a:cxn>
                <a:cxn ang="0">
                  <a:pos x="757" y="208"/>
                </a:cxn>
                <a:cxn ang="0">
                  <a:pos x="780" y="168"/>
                </a:cxn>
                <a:cxn ang="0">
                  <a:pos x="786" y="148"/>
                </a:cxn>
                <a:cxn ang="0">
                  <a:pos x="788" y="127"/>
                </a:cxn>
                <a:cxn ang="0">
                  <a:pos x="788" y="115"/>
                </a:cxn>
                <a:cxn ang="0">
                  <a:pos x="784" y="92"/>
                </a:cxn>
                <a:cxn ang="0">
                  <a:pos x="776" y="72"/>
                </a:cxn>
                <a:cxn ang="0">
                  <a:pos x="765" y="54"/>
                </a:cxn>
                <a:cxn ang="0">
                  <a:pos x="757" y="46"/>
                </a:cxn>
                <a:cxn ang="0">
                  <a:pos x="724" y="22"/>
                </a:cxn>
                <a:cxn ang="0">
                  <a:pos x="683" y="8"/>
                </a:cxn>
                <a:cxn ang="0">
                  <a:pos x="637" y="2"/>
                </a:cxn>
                <a:cxn ang="0">
                  <a:pos x="586" y="0"/>
                </a:cxn>
                <a:cxn ang="0">
                  <a:pos x="529" y="2"/>
                </a:cxn>
                <a:cxn ang="0">
                  <a:pos x="413" y="5"/>
                </a:cxn>
                <a:cxn ang="0">
                  <a:pos x="364" y="5"/>
                </a:cxn>
                <a:cxn ang="0">
                  <a:pos x="372" y="167"/>
                </a:cxn>
                <a:cxn ang="0">
                  <a:pos x="373" y="313"/>
                </a:cxn>
                <a:cxn ang="0">
                  <a:pos x="311" y="242"/>
                </a:cxn>
                <a:cxn ang="0">
                  <a:pos x="187" y="86"/>
                </a:cxn>
                <a:cxn ang="0">
                  <a:pos x="0" y="5"/>
                </a:cxn>
                <a:cxn ang="0">
                  <a:pos x="7" y="126"/>
                </a:cxn>
                <a:cxn ang="0">
                  <a:pos x="10" y="251"/>
                </a:cxn>
                <a:cxn ang="0">
                  <a:pos x="8" y="315"/>
                </a:cxn>
                <a:cxn ang="0">
                  <a:pos x="0" y="497"/>
                </a:cxn>
                <a:cxn ang="0">
                  <a:pos x="107" y="497"/>
                </a:cxn>
                <a:cxn ang="0">
                  <a:pos x="97" y="319"/>
                </a:cxn>
                <a:cxn ang="0">
                  <a:pos x="95" y="165"/>
                </a:cxn>
                <a:cxn ang="0">
                  <a:pos x="162" y="242"/>
                </a:cxn>
                <a:cxn ang="0">
                  <a:pos x="299" y="410"/>
                </a:cxn>
                <a:cxn ang="0">
                  <a:pos x="362" y="497"/>
                </a:cxn>
                <a:cxn ang="0">
                  <a:pos x="473" y="497"/>
                </a:cxn>
                <a:cxn ang="0">
                  <a:pos x="467" y="315"/>
                </a:cxn>
                <a:cxn ang="0">
                  <a:pos x="465" y="251"/>
                </a:cxn>
                <a:cxn ang="0">
                  <a:pos x="468" y="68"/>
                </a:cxn>
                <a:cxn ang="0">
                  <a:pos x="502" y="67"/>
                </a:cxn>
                <a:cxn ang="0">
                  <a:pos x="543" y="67"/>
                </a:cxn>
                <a:cxn ang="0">
                  <a:pos x="591" y="72"/>
                </a:cxn>
                <a:cxn ang="0">
                  <a:pos x="618" y="84"/>
                </a:cxn>
                <a:cxn ang="0">
                  <a:pos x="630" y="94"/>
                </a:cxn>
                <a:cxn ang="0">
                  <a:pos x="643" y="113"/>
                </a:cxn>
                <a:cxn ang="0">
                  <a:pos x="649" y="145"/>
                </a:cxn>
                <a:cxn ang="0">
                  <a:pos x="648" y="154"/>
                </a:cxn>
                <a:cxn ang="0">
                  <a:pos x="643" y="175"/>
                </a:cxn>
                <a:cxn ang="0">
                  <a:pos x="634" y="192"/>
                </a:cxn>
                <a:cxn ang="0">
                  <a:pos x="618" y="208"/>
                </a:cxn>
                <a:cxn ang="0">
                  <a:pos x="589" y="227"/>
                </a:cxn>
                <a:cxn ang="0">
                  <a:pos x="542" y="245"/>
                </a:cxn>
                <a:cxn ang="0">
                  <a:pos x="515" y="253"/>
                </a:cxn>
                <a:cxn ang="0">
                  <a:pos x="603" y="370"/>
                </a:cxn>
                <a:cxn ang="0">
                  <a:pos x="689" y="497"/>
                </a:cxn>
                <a:cxn ang="0">
                  <a:pos x="843" y="497"/>
                </a:cxn>
                <a:cxn ang="0">
                  <a:pos x="707" y="318"/>
                </a:cxn>
                <a:cxn ang="0">
                  <a:pos x="670" y="265"/>
                </a:cxn>
              </a:cxnLst>
              <a:rect l="0" t="0" r="r" b="b"/>
              <a:pathLst>
                <a:path w="843" h="497">
                  <a:moveTo>
                    <a:pt x="670" y="265"/>
                  </a:moveTo>
                  <a:lnTo>
                    <a:pt x="670" y="265"/>
                  </a:lnTo>
                  <a:lnTo>
                    <a:pt x="697" y="254"/>
                  </a:lnTo>
                  <a:lnTo>
                    <a:pt x="719" y="240"/>
                  </a:lnTo>
                  <a:lnTo>
                    <a:pt x="740" y="226"/>
                  </a:lnTo>
                  <a:lnTo>
                    <a:pt x="757" y="208"/>
                  </a:lnTo>
                  <a:lnTo>
                    <a:pt x="770" y="189"/>
                  </a:lnTo>
                  <a:lnTo>
                    <a:pt x="780" y="168"/>
                  </a:lnTo>
                  <a:lnTo>
                    <a:pt x="784" y="159"/>
                  </a:lnTo>
                  <a:lnTo>
                    <a:pt x="786" y="148"/>
                  </a:lnTo>
                  <a:lnTo>
                    <a:pt x="788" y="138"/>
                  </a:lnTo>
                  <a:lnTo>
                    <a:pt x="788" y="127"/>
                  </a:lnTo>
                  <a:lnTo>
                    <a:pt x="788" y="127"/>
                  </a:lnTo>
                  <a:lnTo>
                    <a:pt x="788" y="115"/>
                  </a:lnTo>
                  <a:lnTo>
                    <a:pt x="786" y="103"/>
                  </a:lnTo>
                  <a:lnTo>
                    <a:pt x="784" y="92"/>
                  </a:lnTo>
                  <a:lnTo>
                    <a:pt x="781" y="81"/>
                  </a:lnTo>
                  <a:lnTo>
                    <a:pt x="776" y="72"/>
                  </a:lnTo>
                  <a:lnTo>
                    <a:pt x="770" y="62"/>
                  </a:lnTo>
                  <a:lnTo>
                    <a:pt x="765" y="54"/>
                  </a:lnTo>
                  <a:lnTo>
                    <a:pt x="757" y="46"/>
                  </a:lnTo>
                  <a:lnTo>
                    <a:pt x="757" y="46"/>
                  </a:lnTo>
                  <a:lnTo>
                    <a:pt x="742" y="32"/>
                  </a:lnTo>
                  <a:lnTo>
                    <a:pt x="724" y="22"/>
                  </a:lnTo>
                  <a:lnTo>
                    <a:pt x="705" y="14"/>
                  </a:lnTo>
                  <a:lnTo>
                    <a:pt x="683" y="8"/>
                  </a:lnTo>
                  <a:lnTo>
                    <a:pt x="661" y="5"/>
                  </a:lnTo>
                  <a:lnTo>
                    <a:pt x="637" y="2"/>
                  </a:lnTo>
                  <a:lnTo>
                    <a:pt x="611" y="2"/>
                  </a:lnTo>
                  <a:lnTo>
                    <a:pt x="586" y="0"/>
                  </a:lnTo>
                  <a:lnTo>
                    <a:pt x="586" y="0"/>
                  </a:lnTo>
                  <a:lnTo>
                    <a:pt x="529" y="2"/>
                  </a:lnTo>
                  <a:lnTo>
                    <a:pt x="470" y="3"/>
                  </a:lnTo>
                  <a:lnTo>
                    <a:pt x="413" y="5"/>
                  </a:lnTo>
                  <a:lnTo>
                    <a:pt x="364" y="5"/>
                  </a:lnTo>
                  <a:lnTo>
                    <a:pt x="364" y="5"/>
                  </a:lnTo>
                  <a:lnTo>
                    <a:pt x="368" y="86"/>
                  </a:lnTo>
                  <a:lnTo>
                    <a:pt x="372" y="167"/>
                  </a:lnTo>
                  <a:lnTo>
                    <a:pt x="373" y="243"/>
                  </a:lnTo>
                  <a:lnTo>
                    <a:pt x="373" y="313"/>
                  </a:lnTo>
                  <a:lnTo>
                    <a:pt x="373" y="313"/>
                  </a:lnTo>
                  <a:lnTo>
                    <a:pt x="311" y="242"/>
                  </a:lnTo>
                  <a:lnTo>
                    <a:pt x="249" y="165"/>
                  </a:lnTo>
                  <a:lnTo>
                    <a:pt x="187" y="86"/>
                  </a:lnTo>
                  <a:lnTo>
                    <a:pt x="129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7" y="126"/>
                  </a:lnTo>
                  <a:lnTo>
                    <a:pt x="8" y="188"/>
                  </a:lnTo>
                  <a:lnTo>
                    <a:pt x="10" y="251"/>
                  </a:lnTo>
                  <a:lnTo>
                    <a:pt x="10" y="251"/>
                  </a:lnTo>
                  <a:lnTo>
                    <a:pt x="8" y="315"/>
                  </a:lnTo>
                  <a:lnTo>
                    <a:pt x="7" y="377"/>
                  </a:lnTo>
                  <a:lnTo>
                    <a:pt x="0" y="497"/>
                  </a:lnTo>
                  <a:lnTo>
                    <a:pt x="107" y="497"/>
                  </a:lnTo>
                  <a:lnTo>
                    <a:pt x="107" y="497"/>
                  </a:lnTo>
                  <a:lnTo>
                    <a:pt x="100" y="408"/>
                  </a:lnTo>
                  <a:lnTo>
                    <a:pt x="97" y="319"/>
                  </a:lnTo>
                  <a:lnTo>
                    <a:pt x="95" y="238"/>
                  </a:lnTo>
                  <a:lnTo>
                    <a:pt x="95" y="165"/>
                  </a:lnTo>
                  <a:lnTo>
                    <a:pt x="95" y="165"/>
                  </a:lnTo>
                  <a:lnTo>
                    <a:pt x="162" y="242"/>
                  </a:lnTo>
                  <a:lnTo>
                    <a:pt x="230" y="324"/>
                  </a:lnTo>
                  <a:lnTo>
                    <a:pt x="299" y="410"/>
                  </a:lnTo>
                  <a:lnTo>
                    <a:pt x="330" y="454"/>
                  </a:lnTo>
                  <a:lnTo>
                    <a:pt x="362" y="497"/>
                  </a:lnTo>
                  <a:lnTo>
                    <a:pt x="473" y="497"/>
                  </a:lnTo>
                  <a:lnTo>
                    <a:pt x="473" y="497"/>
                  </a:lnTo>
                  <a:lnTo>
                    <a:pt x="468" y="377"/>
                  </a:lnTo>
                  <a:lnTo>
                    <a:pt x="467" y="315"/>
                  </a:lnTo>
                  <a:lnTo>
                    <a:pt x="465" y="251"/>
                  </a:lnTo>
                  <a:lnTo>
                    <a:pt x="465" y="251"/>
                  </a:lnTo>
                  <a:lnTo>
                    <a:pt x="465" y="159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502" y="67"/>
                  </a:lnTo>
                  <a:lnTo>
                    <a:pt x="543" y="67"/>
                  </a:lnTo>
                  <a:lnTo>
                    <a:pt x="543" y="67"/>
                  </a:lnTo>
                  <a:lnTo>
                    <a:pt x="568" y="68"/>
                  </a:lnTo>
                  <a:lnTo>
                    <a:pt x="591" y="72"/>
                  </a:lnTo>
                  <a:lnTo>
                    <a:pt x="610" y="80"/>
                  </a:lnTo>
                  <a:lnTo>
                    <a:pt x="618" y="84"/>
                  </a:lnTo>
                  <a:lnTo>
                    <a:pt x="624" y="89"/>
                  </a:lnTo>
                  <a:lnTo>
                    <a:pt x="630" y="94"/>
                  </a:lnTo>
                  <a:lnTo>
                    <a:pt x="635" y="100"/>
                  </a:lnTo>
                  <a:lnTo>
                    <a:pt x="643" y="113"/>
                  </a:lnTo>
                  <a:lnTo>
                    <a:pt x="648" y="127"/>
                  </a:lnTo>
                  <a:lnTo>
                    <a:pt x="649" y="145"/>
                  </a:lnTo>
                  <a:lnTo>
                    <a:pt x="649" y="145"/>
                  </a:lnTo>
                  <a:lnTo>
                    <a:pt x="648" y="154"/>
                  </a:lnTo>
                  <a:lnTo>
                    <a:pt x="646" y="165"/>
                  </a:lnTo>
                  <a:lnTo>
                    <a:pt x="643" y="175"/>
                  </a:lnTo>
                  <a:lnTo>
                    <a:pt x="638" y="184"/>
                  </a:lnTo>
                  <a:lnTo>
                    <a:pt x="634" y="192"/>
                  </a:lnTo>
                  <a:lnTo>
                    <a:pt x="626" y="200"/>
                  </a:lnTo>
                  <a:lnTo>
                    <a:pt x="618" y="208"/>
                  </a:lnTo>
                  <a:lnTo>
                    <a:pt x="610" y="215"/>
                  </a:lnTo>
                  <a:lnTo>
                    <a:pt x="589" y="227"/>
                  </a:lnTo>
                  <a:lnTo>
                    <a:pt x="567" y="237"/>
                  </a:lnTo>
                  <a:lnTo>
                    <a:pt x="542" y="245"/>
                  </a:lnTo>
                  <a:lnTo>
                    <a:pt x="515" y="253"/>
                  </a:lnTo>
                  <a:lnTo>
                    <a:pt x="515" y="253"/>
                  </a:lnTo>
                  <a:lnTo>
                    <a:pt x="557" y="308"/>
                  </a:lnTo>
                  <a:lnTo>
                    <a:pt x="603" y="370"/>
                  </a:lnTo>
                  <a:lnTo>
                    <a:pt x="648" y="435"/>
                  </a:lnTo>
                  <a:lnTo>
                    <a:pt x="689" y="497"/>
                  </a:lnTo>
                  <a:lnTo>
                    <a:pt x="843" y="497"/>
                  </a:lnTo>
                  <a:lnTo>
                    <a:pt x="843" y="497"/>
                  </a:lnTo>
                  <a:lnTo>
                    <a:pt x="748" y="375"/>
                  </a:lnTo>
                  <a:lnTo>
                    <a:pt x="707" y="318"/>
                  </a:lnTo>
                  <a:lnTo>
                    <a:pt x="670" y="265"/>
                  </a:lnTo>
                  <a:lnTo>
                    <a:pt x="670" y="265"/>
                  </a:lnTo>
                  <a:close/>
                </a:path>
              </a:pathLst>
            </a:custGeom>
            <a:solidFill>
              <a:srgbClr val="005B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981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6" r:id="rId2"/>
    <p:sldLayoutId id="2147483747" r:id="rId3"/>
    <p:sldLayoutId id="2147483758" r:id="rId4"/>
    <p:sldLayoutId id="2147483748" r:id="rId5"/>
    <p:sldLayoutId id="2147483749" r:id="rId6"/>
    <p:sldLayoutId id="2147483750" r:id="rId7"/>
    <p:sldLayoutId id="2147483778" r:id="rId8"/>
    <p:sldLayoutId id="2147483740" r:id="rId9"/>
    <p:sldLayoutId id="2147483772" r:id="rId10"/>
    <p:sldLayoutId id="2147483721" r:id="rId11"/>
    <p:sldLayoutId id="2147483723" r:id="rId12"/>
    <p:sldLayoutId id="2147483759" r:id="rId13"/>
    <p:sldLayoutId id="2147483760" r:id="rId14"/>
    <p:sldLayoutId id="2147483807" r:id="rId15"/>
    <p:sldLayoutId id="2147483803" r:id="rId16"/>
    <p:sldLayoutId id="2147483804" r:id="rId17"/>
    <p:sldLayoutId id="2147483773" r:id="rId18"/>
    <p:sldLayoutId id="2147483774" r:id="rId19"/>
    <p:sldLayoutId id="2147483777" r:id="rId20"/>
    <p:sldLayoutId id="2147483732" r:id="rId21"/>
    <p:sldLayoutId id="2147483733" r:id="rId22"/>
  </p:sldLayoutIdLst>
  <p:hf hdr="0" ftr="0" dt="0"/>
  <p:txStyles>
    <p:titleStyle>
      <a:lvl1pPr algn="l" defTabSz="914400" rtl="0" eaLnBrk="1" fontAlgn="ctr" latinLnBrk="0" hangingPunct="1">
        <a:lnSpc>
          <a:spcPct val="100000"/>
        </a:lnSpc>
        <a:spcBef>
          <a:spcPct val="0"/>
        </a:spcBef>
        <a:buNone/>
        <a:defRPr kumimoji="1" sz="2000" b="1" i="0" kern="1200" baseline="0">
          <a:solidFill>
            <a:srgbClr val="000F78"/>
          </a:solidFill>
          <a:latin typeface="Yu Gothic UI" panose="020B0500000000000000" pitchFamily="50" charset="-128"/>
          <a:ea typeface="Yu Gothic UI" panose="020B0500000000000000" pitchFamily="50" charset="-128"/>
          <a:cs typeface="+mj-cs"/>
        </a:defRPr>
      </a:lvl1pPr>
    </p:titleStyle>
    <p:bodyStyle>
      <a:lvl1pPr marL="187200" indent="-187200" algn="l" defTabSz="914400" rtl="0" eaLnBrk="1" latinLnBrk="0" hangingPunct="1">
        <a:lnSpc>
          <a:spcPct val="100000"/>
        </a:lnSpc>
        <a:spcBef>
          <a:spcPts val="576"/>
        </a:spcBef>
        <a:buClr>
          <a:srgbClr val="000F78"/>
        </a:buClr>
        <a:buFont typeface="Wingdings" panose="05000000000000000000" pitchFamily="2" charset="2"/>
        <a:buChar char="n"/>
        <a:defRPr kumimoji="1" sz="1600" kern="1200" baseline="0">
          <a:solidFill>
            <a:schemeClr val="tx1"/>
          </a:solidFill>
          <a:latin typeface="Yu Gothic UI" panose="020B0500000000000000" pitchFamily="50" charset="-128"/>
          <a:ea typeface="Yu Gothic UI" panose="020B0500000000000000" pitchFamily="50" charset="-128"/>
          <a:cs typeface="+mn-cs"/>
        </a:defRPr>
      </a:lvl1pPr>
      <a:lvl2pPr marL="609600" indent="-230188" algn="l" defTabSz="914400" rtl="0" eaLnBrk="1" latinLnBrk="0" hangingPunct="1">
        <a:lnSpc>
          <a:spcPct val="100000"/>
        </a:lnSpc>
        <a:spcBef>
          <a:spcPts val="504"/>
        </a:spcBef>
        <a:buClr>
          <a:srgbClr val="000F78"/>
        </a:buClr>
        <a:buFont typeface="Wingdings" panose="05000000000000000000" pitchFamily="2" charset="2"/>
        <a:buChar char="l"/>
        <a:tabLst/>
        <a:defRPr kumimoji="1" sz="1400" kern="1200">
          <a:solidFill>
            <a:schemeClr val="tx1"/>
          </a:solidFill>
          <a:latin typeface="Yu Gothic UI" panose="020B0500000000000000" pitchFamily="50" charset="-128"/>
          <a:ea typeface="Yu Gothic UI" panose="020B0500000000000000" pitchFamily="50" charset="-128"/>
          <a:cs typeface="+mn-cs"/>
        </a:defRPr>
      </a:lvl2pPr>
      <a:lvl3pPr marL="984250" indent="-196850" algn="l" defTabSz="914400" rtl="0" eaLnBrk="1" latinLnBrk="0" hangingPunct="1">
        <a:lnSpc>
          <a:spcPct val="100000"/>
        </a:lnSpc>
        <a:spcBef>
          <a:spcPts val="24"/>
        </a:spcBef>
        <a:buClr>
          <a:srgbClr val="000F78"/>
        </a:buClr>
        <a:buFont typeface="Arial" panose="020B0604020202020204" pitchFamily="34" charset="0"/>
        <a:buChar char="•"/>
        <a:tabLst/>
        <a:defRPr kumimoji="1" sz="1400" kern="1200">
          <a:solidFill>
            <a:schemeClr val="tx1"/>
          </a:solidFill>
          <a:latin typeface="Yu Gothic UI" panose="020B0500000000000000" pitchFamily="50" charset="-128"/>
          <a:ea typeface="Yu Gothic UI" panose="020B0500000000000000" pitchFamily="50" charset="-128"/>
          <a:cs typeface="+mn-cs"/>
        </a:defRPr>
      </a:lvl3pPr>
      <a:lvl4pPr marL="1355725" indent="-190500" algn="l" defTabSz="914400" rtl="0" eaLnBrk="1" latinLnBrk="0" hangingPunct="1">
        <a:lnSpc>
          <a:spcPct val="100000"/>
        </a:lnSpc>
        <a:spcBef>
          <a:spcPts val="216"/>
        </a:spcBef>
        <a:buClr>
          <a:srgbClr val="000F78"/>
        </a:buClr>
        <a:buFont typeface="Yu Gothic UI" panose="020B0500000000000000" pitchFamily="50" charset="-128"/>
        <a:buChar char="•"/>
        <a:tabLst/>
        <a:defRPr kumimoji="1" sz="1200" kern="1200">
          <a:solidFill>
            <a:schemeClr val="tx1"/>
          </a:solidFill>
          <a:latin typeface="Yu Gothic UI" panose="020B0500000000000000" pitchFamily="50" charset="-128"/>
          <a:ea typeface="Yu Gothic UI" panose="020B0500000000000000" pitchFamily="50" charset="-128"/>
          <a:cs typeface="+mn-cs"/>
        </a:defRPr>
      </a:lvl4pPr>
      <a:lvl5pPr marL="1674813" indent="-184150" algn="l" defTabSz="914400" rtl="0" eaLnBrk="1" latinLnBrk="0" hangingPunct="1">
        <a:lnSpc>
          <a:spcPct val="100000"/>
        </a:lnSpc>
        <a:spcBef>
          <a:spcPts val="144"/>
        </a:spcBef>
        <a:buClr>
          <a:srgbClr val="000F78"/>
        </a:buClr>
        <a:buFont typeface="Arial" panose="020B0604020202020204" pitchFamily="34" charset="0"/>
        <a:buChar char="•"/>
        <a:tabLst/>
        <a:defRPr kumimoji="1" sz="1200" kern="1200">
          <a:solidFill>
            <a:schemeClr val="tx1"/>
          </a:solidFill>
          <a:latin typeface="Yu Gothic UI" panose="020B0500000000000000" pitchFamily="50" charset="-128"/>
          <a:ea typeface="Yu Gothic UI" panose="020B0500000000000000" pitchFamily="50" charset="-128"/>
          <a:cs typeface="+mn-cs"/>
        </a:defRPr>
      </a:lvl5pPr>
      <a:lvl6pPr marL="1990725" indent="-190500" algn="l" defTabSz="914400" rtl="0" eaLnBrk="1" latinLnBrk="0" hangingPunct="1">
        <a:lnSpc>
          <a:spcPct val="90000"/>
        </a:lnSpc>
        <a:spcBef>
          <a:spcPts val="500"/>
        </a:spcBef>
        <a:buClr>
          <a:srgbClr val="000F78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Yu Gothic UI" panose="020B0500000000000000" pitchFamily="50" charset="-128"/>
          <a:ea typeface="Yu Gothic UI" panose="020B0500000000000000" pitchFamily="50" charset="-128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5ACBF0"/>
          </p15:clr>
        </p15:guide>
        <p15:guide id="2" pos="3120" userDrawn="1">
          <p15:clr>
            <a:srgbClr val="5ACBF0"/>
          </p15:clr>
        </p15:guide>
        <p15:guide id="3" pos="6114" userDrawn="1">
          <p15:clr>
            <a:srgbClr val="5ACBF0"/>
          </p15:clr>
        </p15:guide>
        <p15:guide id="4" pos="126" userDrawn="1">
          <p15:clr>
            <a:srgbClr val="5ACBF0"/>
          </p15:clr>
        </p15:guide>
        <p15:guide id="5" orient="horz" pos="4065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F1B18D7-50DD-0A47-85D4-8288184F3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67" y="1709650"/>
            <a:ext cx="6796305" cy="1180699"/>
          </a:xfrm>
        </p:spPr>
        <p:txBody>
          <a:bodyPr/>
          <a:lstStyle/>
          <a:p>
            <a:r>
              <a:rPr lang="ja-JP" altLang="en-US" dirty="0"/>
              <a:t>仮想現実空間におけるサービス利用資格と提供データの</a:t>
            </a:r>
            <a:r>
              <a:rPr lang="en-US" altLang="ja-JP" dirty="0"/>
              <a:t>Trust</a:t>
            </a:r>
            <a:r>
              <a:rPr lang="ja-JP" altLang="en-US" dirty="0"/>
              <a:t>検証</a:t>
            </a:r>
            <a:br>
              <a:rPr lang="en-US" altLang="ja-JP" dirty="0"/>
            </a:br>
            <a:r>
              <a:rPr lang="ja-JP" altLang="en-US" dirty="0"/>
              <a:t>基本設計書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8ED91D-0A54-B248-B469-B927C7438A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765" y="3746273"/>
            <a:ext cx="6796307" cy="1037558"/>
          </a:xfrm>
        </p:spPr>
        <p:txBody>
          <a:bodyPr/>
          <a:lstStyle/>
          <a:p>
            <a:r>
              <a:rPr lang="ja-JP" altLang="en-US" dirty="0"/>
              <a:t>メタバース</a:t>
            </a:r>
            <a:r>
              <a:rPr lang="en-US" altLang="ja-JP" dirty="0"/>
              <a:t>×</a:t>
            </a:r>
            <a:r>
              <a:rPr lang="ja-JP" altLang="en-US" dirty="0"/>
              <a:t>自己主権型</a:t>
            </a:r>
            <a:r>
              <a:rPr lang="en-US" altLang="ja-JP" dirty="0"/>
              <a:t>ID</a:t>
            </a:r>
            <a:r>
              <a:rPr lang="ja-JP" altLang="en-US" dirty="0"/>
              <a:t>コンソーシアム</a:t>
            </a:r>
            <a:endParaRPr lang="en-US" altLang="ja-JP" dirty="0"/>
          </a:p>
          <a:p>
            <a:r>
              <a:rPr lang="ja-JP" altLang="en-US" dirty="0"/>
              <a:t>　代表機関：</a:t>
            </a:r>
            <a:r>
              <a:rPr lang="en-US" altLang="ja-JP" dirty="0"/>
              <a:t>NRI</a:t>
            </a:r>
            <a:r>
              <a:rPr lang="ja-JP" altLang="en-US" dirty="0"/>
              <a:t>デジタル株式会社</a:t>
            </a:r>
            <a:endParaRPr lang="en-US" altLang="ja-JP" dirty="0"/>
          </a:p>
          <a:p>
            <a:r>
              <a:rPr lang="ja-JP" altLang="en-US" dirty="0"/>
              <a:t>　参加団体：</a:t>
            </a:r>
            <a:r>
              <a:rPr lang="en-US" altLang="ja-JP" dirty="0"/>
              <a:t>KDDI</a:t>
            </a:r>
            <a:r>
              <a:rPr lang="ja-JP" altLang="en-US" dirty="0"/>
              <a:t>株式会社、</a:t>
            </a:r>
            <a:r>
              <a:rPr lang="en-US" altLang="ja-JP" dirty="0"/>
              <a:t>KDDI</a:t>
            </a:r>
            <a:r>
              <a:rPr lang="ja-JP" altLang="en-US" dirty="0"/>
              <a:t>デジタルデザイン株式会社、株式会社野村総合研究所</a:t>
            </a:r>
            <a:endParaRPr lang="en-US" altLang="ja-JP" dirty="0"/>
          </a:p>
        </p:txBody>
      </p:sp>
      <p:sp>
        <p:nvSpPr>
          <p:cNvPr id="2" name="サブタイトル 1"/>
          <p:cNvSpPr>
            <a:spLocks noGrp="1"/>
          </p:cNvSpPr>
          <p:nvPr>
            <p:ph type="subTitle" idx="1"/>
          </p:nvPr>
        </p:nvSpPr>
        <p:spPr>
          <a:xfrm>
            <a:off x="492390" y="561858"/>
            <a:ext cx="6796683" cy="614978"/>
          </a:xfrm>
        </p:spPr>
        <p:txBody>
          <a:bodyPr/>
          <a:lstStyle/>
          <a:p>
            <a:r>
              <a:rPr kumimoji="1" lang="ja-JP" altLang="en-US" dirty="0"/>
              <a:t>令和</a:t>
            </a:r>
            <a:r>
              <a:rPr kumimoji="1" lang="en-US" altLang="ja-JP" dirty="0"/>
              <a:t>3</a:t>
            </a:r>
            <a:r>
              <a:rPr kumimoji="1" lang="ja-JP" altLang="en-US" dirty="0"/>
              <a:t>年度補正予算</a:t>
            </a:r>
            <a:r>
              <a:rPr kumimoji="1" lang="en-US" altLang="ja-JP" dirty="0"/>
              <a:t>Trusted Web</a:t>
            </a:r>
            <a:r>
              <a:rPr kumimoji="1" lang="ja-JP" altLang="en-US" dirty="0"/>
              <a:t>共同開発支援事業費</a:t>
            </a:r>
            <a:br>
              <a:rPr kumimoji="1" lang="ja-JP" altLang="en-US" dirty="0"/>
            </a:br>
            <a:r>
              <a:rPr kumimoji="1" lang="ja-JP" altLang="en-US" dirty="0"/>
              <a:t>「</a:t>
            </a:r>
            <a:r>
              <a:rPr kumimoji="1" lang="en-US" altLang="ja-JP" dirty="0"/>
              <a:t>Trusted Web</a:t>
            </a:r>
            <a:r>
              <a:rPr kumimoji="1" lang="ja-JP" altLang="en-US" dirty="0"/>
              <a:t>の実現に向けたユースケース実証事業」</a:t>
            </a:r>
          </a:p>
        </p:txBody>
      </p:sp>
    </p:spTree>
    <p:extLst>
      <p:ext uri="{BB962C8B-B14F-4D97-AF65-F5344CB8AC3E}">
        <p14:creationId xmlns:p14="http://schemas.microsoft.com/office/powerpoint/2010/main" val="69979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1FB85F-BC53-42B1-99DC-B52F5F39C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業務フロー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3224A0E-958F-4F6D-AAC0-B532EEF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基本設計</a:t>
            </a:r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71C6685D-4D65-43DA-9849-CE1977349E10}"/>
              </a:ext>
            </a:extLst>
          </p:cNvPr>
          <p:cNvSpPr txBox="1">
            <a:spLocks/>
          </p:cNvSpPr>
          <p:nvPr/>
        </p:nvSpPr>
        <p:spPr>
          <a:xfrm>
            <a:off x="214303" y="1052736"/>
            <a:ext cx="9504000" cy="5327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200" indent="-1872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rgbClr val="000F78"/>
              </a:buClr>
              <a:buFont typeface="Wingdings" panose="05000000000000000000" pitchFamily="2" charset="2"/>
              <a:buChar char="n"/>
              <a:defRPr kumimoji="1" sz="1600" kern="1200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1pPr>
            <a:lvl2pPr marL="609600" indent="-230188" algn="l" defTabSz="914400" rtl="0" eaLnBrk="1" latinLnBrk="0" hangingPunct="1">
              <a:lnSpc>
                <a:spcPct val="100000"/>
              </a:lnSpc>
              <a:spcBef>
                <a:spcPts val="504"/>
              </a:spcBef>
              <a:buClr>
                <a:srgbClr val="000F78"/>
              </a:buClr>
              <a:buFont typeface="Wingdings" panose="05000000000000000000" pitchFamily="2" charset="2"/>
              <a:buChar char="l"/>
              <a:tabLst/>
              <a:defRPr kumimoji="1" sz="14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2pPr>
            <a:lvl3pPr marL="984250" indent="-196850" algn="l" defTabSz="914400" rtl="0" eaLnBrk="1" latinLnBrk="0" hangingPunct="1">
              <a:lnSpc>
                <a:spcPct val="100000"/>
              </a:lnSpc>
              <a:spcBef>
                <a:spcPts val="24"/>
              </a:spcBef>
              <a:buClr>
                <a:srgbClr val="000F78"/>
              </a:buClr>
              <a:buFont typeface="Arial" panose="020B0604020202020204" pitchFamily="34" charset="0"/>
              <a:buChar char="•"/>
              <a:tabLst/>
              <a:defRPr kumimoji="1" sz="14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3pPr>
            <a:lvl4pPr marL="1355725" indent="-190500" algn="l" defTabSz="914400" rtl="0" eaLnBrk="1" latinLnBrk="0" hangingPunct="1">
              <a:lnSpc>
                <a:spcPct val="100000"/>
              </a:lnSpc>
              <a:spcBef>
                <a:spcPts val="216"/>
              </a:spcBef>
              <a:buClr>
                <a:srgbClr val="000F78"/>
              </a:buClr>
              <a:buFont typeface="Yu Gothic UI" panose="020B0500000000000000" pitchFamily="50" charset="-128"/>
              <a:buChar char="•"/>
              <a:tabLst/>
              <a:defRPr kumimoji="1" sz="12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4pPr>
            <a:lvl5pPr marL="1674813" indent="-184150" algn="l" defTabSz="914400" rtl="0" eaLnBrk="1" latinLnBrk="0" hangingPunct="1">
              <a:lnSpc>
                <a:spcPct val="100000"/>
              </a:lnSpc>
              <a:spcBef>
                <a:spcPts val="144"/>
              </a:spcBef>
              <a:buClr>
                <a:srgbClr val="000F78"/>
              </a:buClr>
              <a:buFont typeface="Arial" panose="020B0604020202020204" pitchFamily="34" charset="0"/>
              <a:buChar char="•"/>
              <a:tabLst/>
              <a:defRPr kumimoji="1" sz="12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5pPr>
            <a:lvl6pPr marL="1990725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F78"/>
              </a:buClr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690" indent="-186690"/>
            <a:r>
              <a:rPr lang="en-US" altLang="ja-JP" dirty="0">
                <a:latin typeface="Yu Gothic UI"/>
                <a:ea typeface="Yu Gothic UI"/>
              </a:rPr>
              <a:t>VC</a:t>
            </a:r>
            <a:r>
              <a:rPr lang="ja-JP" altLang="en-US" dirty="0">
                <a:latin typeface="Yu Gothic UI"/>
                <a:ea typeface="Yu Gothic UI"/>
              </a:rPr>
              <a:t>発行業務</a:t>
            </a:r>
            <a:endParaRPr lang="en-US" altLang="ja-JP" dirty="0">
              <a:latin typeface="Yu Gothic UI"/>
              <a:ea typeface="Yu Gothic UI"/>
            </a:endParaRPr>
          </a:p>
          <a:p>
            <a:pPr marL="609090" lvl="1" indent="-186690"/>
            <a:r>
              <a:rPr lang="en-US" altLang="ja-JP" dirty="0">
                <a:latin typeface="Yu Gothic UI"/>
                <a:ea typeface="Yu Gothic UI"/>
              </a:rPr>
              <a:t>VC</a:t>
            </a:r>
            <a:r>
              <a:rPr lang="ja-JP" altLang="en-US" dirty="0">
                <a:latin typeface="Yu Gothic UI"/>
                <a:ea typeface="Yu Gothic UI"/>
              </a:rPr>
              <a:t>発行</a:t>
            </a:r>
            <a:r>
              <a:rPr lang="en-US" altLang="ja-JP" dirty="0">
                <a:latin typeface="Yu Gothic UI"/>
                <a:ea typeface="Yu Gothic UI"/>
              </a:rPr>
              <a:t>.</a:t>
            </a:r>
            <a:r>
              <a:rPr lang="en-US" altLang="ja-JP" dirty="0" err="1">
                <a:latin typeface="Yu Gothic UI"/>
                <a:ea typeface="Yu Gothic UI"/>
              </a:rPr>
              <a:t>svg</a:t>
            </a:r>
            <a:r>
              <a:rPr lang="ja-JP" altLang="en-US" dirty="0">
                <a:latin typeface="Yu Gothic UI"/>
                <a:ea typeface="Yu Gothic UI"/>
              </a:rPr>
              <a:t>を参照</a:t>
            </a:r>
            <a:endParaRPr lang="en-US" altLang="ja-JP" dirty="0">
              <a:latin typeface="Yu Gothic UI"/>
              <a:ea typeface="Yu Gothic UI"/>
            </a:endParaRPr>
          </a:p>
          <a:p>
            <a:pPr marL="609090" lvl="1" indent="-186690"/>
            <a:endParaRPr lang="en-US" altLang="ja-JP" dirty="0">
              <a:latin typeface="Yu Gothic UI"/>
              <a:ea typeface="Yu Gothic UI"/>
            </a:endParaRPr>
          </a:p>
          <a:p>
            <a:pPr marL="186690" indent="-186690"/>
            <a:r>
              <a:rPr lang="en-US" altLang="ja-JP" dirty="0">
                <a:latin typeface="Yu Gothic UI"/>
                <a:ea typeface="Yu Gothic UI"/>
              </a:rPr>
              <a:t>VP</a:t>
            </a:r>
            <a:r>
              <a:rPr lang="ja-JP" altLang="en-US" dirty="0">
                <a:latin typeface="Yu Gothic UI"/>
                <a:ea typeface="Yu Gothic UI"/>
              </a:rPr>
              <a:t>提示業務</a:t>
            </a:r>
            <a:endParaRPr lang="en-US" altLang="ja-JP" dirty="0">
              <a:latin typeface="Yu Gothic UI"/>
              <a:ea typeface="Yu Gothic UI"/>
            </a:endParaRPr>
          </a:p>
          <a:p>
            <a:pPr marL="609090" lvl="1" indent="-186690"/>
            <a:r>
              <a:rPr lang="en-US" altLang="ja-JP" dirty="0">
                <a:latin typeface="Yu Gothic UI"/>
                <a:ea typeface="Yu Gothic UI"/>
              </a:rPr>
              <a:t>VP</a:t>
            </a:r>
            <a:r>
              <a:rPr lang="ja-JP" altLang="en-US" dirty="0">
                <a:latin typeface="Yu Gothic UI"/>
                <a:ea typeface="Yu Gothic UI"/>
              </a:rPr>
              <a:t>提示</a:t>
            </a:r>
            <a:r>
              <a:rPr lang="en-US" altLang="ja-JP" dirty="0">
                <a:latin typeface="Yu Gothic UI"/>
                <a:ea typeface="Yu Gothic UI"/>
              </a:rPr>
              <a:t>.</a:t>
            </a:r>
            <a:r>
              <a:rPr lang="en-US" altLang="ja-JP" dirty="0" err="1">
                <a:latin typeface="Yu Gothic UI"/>
                <a:ea typeface="Yu Gothic UI"/>
              </a:rPr>
              <a:t>svg</a:t>
            </a:r>
            <a:r>
              <a:rPr lang="ja-JP" altLang="en-US" dirty="0">
                <a:latin typeface="Yu Gothic UI"/>
                <a:ea typeface="Yu Gothic UI"/>
              </a:rPr>
              <a:t>を参照</a:t>
            </a:r>
            <a:endParaRPr lang="en-US" altLang="ja-JP" dirty="0">
              <a:latin typeface="Yu Gothic UI"/>
              <a:ea typeface="Yu Gothic UI"/>
            </a:endParaRPr>
          </a:p>
          <a:p>
            <a:pPr marL="186690" indent="-186690"/>
            <a:endParaRPr lang="en-US" altLang="ja-JP" dirty="0">
              <a:latin typeface="Yu Gothic UI"/>
              <a:ea typeface="Yu Gothic UI"/>
            </a:endParaRPr>
          </a:p>
        </p:txBody>
      </p:sp>
    </p:spTree>
    <p:extLst>
      <p:ext uri="{BB962C8B-B14F-4D97-AF65-F5344CB8AC3E}">
        <p14:creationId xmlns:p14="http://schemas.microsoft.com/office/powerpoint/2010/main" val="126352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1FB85F-BC53-42B1-99DC-B52F5F39C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機能一覧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3224A0E-958F-4F6D-AAC0-B532EEF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基本設計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B640A838-B386-30E8-91AF-23952E13C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16335"/>
              </p:ext>
            </p:extLst>
          </p:nvPr>
        </p:nvGraphicFramePr>
        <p:xfrm>
          <a:off x="331787" y="1409431"/>
          <a:ext cx="9242425" cy="2775229"/>
        </p:xfrm>
        <a:graphic>
          <a:graphicData uri="http://schemas.openxmlformats.org/drawingml/2006/table">
            <a:tbl>
              <a:tblPr firstRow="1" bandRow="1"/>
              <a:tblGrid>
                <a:gridCol w="1535514">
                  <a:extLst>
                    <a:ext uri="{9D8B030D-6E8A-4147-A177-3AD203B41FA5}">
                      <a16:colId xmlns:a16="http://schemas.microsoft.com/office/drawing/2014/main" val="3670274954"/>
                    </a:ext>
                  </a:extLst>
                </a:gridCol>
                <a:gridCol w="2310335">
                  <a:extLst>
                    <a:ext uri="{9D8B030D-6E8A-4147-A177-3AD203B41FA5}">
                      <a16:colId xmlns:a16="http://schemas.microsoft.com/office/drawing/2014/main" val="3861520902"/>
                    </a:ext>
                  </a:extLst>
                </a:gridCol>
                <a:gridCol w="5396576">
                  <a:extLst>
                    <a:ext uri="{9D8B030D-6E8A-4147-A177-3AD203B41FA5}">
                      <a16:colId xmlns:a16="http://schemas.microsoft.com/office/drawing/2014/main" val="2404621611"/>
                    </a:ext>
                  </a:extLst>
                </a:gridCol>
              </a:tblGrid>
              <a:tr h="155284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1400" b="0" kern="1200" dirty="0">
                          <a:solidFill>
                            <a:schemeClr val="tx1"/>
                          </a:solidFill>
                          <a:effectLst/>
                        </a:rPr>
                        <a:t>機能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ja-JP" sz="1400" b="0" kern="1200" dirty="0">
                          <a:solidFill>
                            <a:schemeClr val="tx1"/>
                          </a:solidFill>
                          <a:effectLst/>
                        </a:rPr>
                        <a:t>非機能</a:t>
                      </a:r>
                      <a:endParaRPr lang="ja-JP" sz="1600" b="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1400" b="0" kern="1200" dirty="0">
                          <a:solidFill>
                            <a:schemeClr val="tx1"/>
                          </a:solidFill>
                          <a:effectLst/>
                        </a:rPr>
                        <a:t>機能名</a:t>
                      </a:r>
                      <a:endParaRPr lang="ja-JP" sz="1600" b="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sz="1400" b="0" kern="1200" dirty="0">
                          <a:solidFill>
                            <a:schemeClr val="tx1"/>
                          </a:solidFill>
                          <a:effectLst/>
                        </a:rPr>
                        <a:t>機能概要</a:t>
                      </a:r>
                      <a:endParaRPr lang="ja-JP" sz="1600" b="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85C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64033"/>
                  </a:ext>
                </a:extLst>
              </a:tr>
              <a:tr h="453914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機能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DID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発行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ウォレットが自身の</a:t>
                      </a: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DID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を発行し、</a:t>
                      </a: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DID Document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を</a:t>
                      </a: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ION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へ格納する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31637"/>
                  </a:ext>
                </a:extLst>
              </a:tr>
              <a:tr h="453914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機能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VC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発行依頼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ウォレットが</a:t>
                      </a: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Issuer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に対して</a:t>
                      </a: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VC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を発行依頼する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891164"/>
                  </a:ext>
                </a:extLst>
              </a:tr>
              <a:tr h="226957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marL="0" marR="0" lvl="0" indent="0" algn="l" defTabSz="6095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ja-JP" sz="1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Meiryo UI"/>
                          <a:cs typeface="+mn-cs"/>
                        </a:rPr>
                        <a:t>機能</a:t>
                      </a:r>
                      <a:endParaRPr kumimoji="1" lang="ja-JP" altLang="ja-JP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VC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発行前許諾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Issuer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がウォレットに対して</a:t>
                      </a: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VC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を発行する前に、許諾取得を行う。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077157"/>
                  </a:ext>
                </a:extLst>
              </a:tr>
              <a:tr h="226957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marL="0" marR="0" lvl="0" indent="0" algn="l" defTabSz="6095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ja-JP" sz="1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Meiryo UI"/>
                          <a:cs typeface="+mn-cs"/>
                        </a:rPr>
                        <a:t>機能</a:t>
                      </a:r>
                      <a:endParaRPr kumimoji="1" lang="ja-JP" altLang="ja-JP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Issuer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チェック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Issuer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の信頼性を確認する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4941"/>
                  </a:ext>
                </a:extLst>
              </a:tr>
              <a:tr h="226957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marL="0" marR="0" lvl="0" indent="0" algn="l" defTabSz="6095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ja-JP" sz="1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Meiryo UI"/>
                          <a:cs typeface="+mn-cs"/>
                        </a:rPr>
                        <a:t>機能</a:t>
                      </a:r>
                      <a:endParaRPr kumimoji="1" lang="ja-JP" altLang="ja-JP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発行済み</a:t>
                      </a: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VC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確認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ウォレット内で管理されている</a:t>
                      </a: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VC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を確認する。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83744"/>
                  </a:ext>
                </a:extLst>
              </a:tr>
              <a:tr h="226957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marL="0" marR="0" lvl="0" indent="0" algn="l" defTabSz="6095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ja-JP" sz="1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Meiryo UI"/>
                          <a:cs typeface="+mn-cs"/>
                        </a:rPr>
                        <a:t>機能</a:t>
                      </a:r>
                      <a:endParaRPr kumimoji="1" lang="ja-JP" altLang="ja-JP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合意済み許諾一覧確認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16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合意した許諾の一覧を確認する。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6578"/>
                  </a:ext>
                </a:extLst>
              </a:tr>
              <a:tr h="30261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marL="0" marR="0" lvl="0" indent="0" algn="l" defTabSz="6095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ja-JP" sz="1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Meiryo UI"/>
                          <a:cs typeface="+mn-cs"/>
                        </a:rPr>
                        <a:t>機能</a:t>
                      </a:r>
                      <a:endParaRPr kumimoji="1" lang="ja-JP" altLang="ja-JP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VP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提示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altLang="en-US" sz="16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ウォレットが仮想空間サービスに対して</a:t>
                      </a:r>
                      <a:r>
                        <a:rPr lang="en-US" altLang="ja-JP" sz="16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VP</a:t>
                      </a:r>
                      <a:r>
                        <a:rPr lang="ja-JP" altLang="en-US" sz="1600" kern="100" dirty="0">
                          <a:solidFill>
                            <a:schemeClr val="tx1"/>
                          </a:solidFill>
                          <a:effectLst/>
                          <a:latin typeface="Century" panose="02040604050505020304" pitchFamily="18" charset="0"/>
                          <a:ea typeface="Meiryo UI" panose="020B0604030504040204" pitchFamily="50" charset="-128"/>
                          <a:cs typeface="Century" panose="02040604050505020304" pitchFamily="18" charset="0"/>
                        </a:rPr>
                        <a:t>を提示する。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16965"/>
                  </a:ext>
                </a:extLst>
              </a:tr>
              <a:tr h="240192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marL="0" marR="0" lvl="0" indent="0" algn="l" defTabSz="6095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ja-JP" sz="14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Meiryo UI"/>
                          <a:cs typeface="+mn-cs"/>
                        </a:rPr>
                        <a:t>機能</a:t>
                      </a:r>
                      <a:endParaRPr kumimoji="1" lang="ja-JP" altLang="ja-JP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VP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提示前許諾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Meiryo UI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仮想空間サービス提供事業者がウォレット利用者に対して</a:t>
                      </a:r>
                      <a:r>
                        <a:rPr lang="en-US" altLang="ja-JP" sz="1400" kern="100" dirty="0">
                          <a:solidFill>
                            <a:schemeClr val="tx1"/>
                          </a:solidFill>
                          <a:effectLst/>
                        </a:rPr>
                        <a:t>VP</a:t>
                      </a:r>
                      <a:r>
                        <a:rPr lang="ja-JP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提示前に、開示条件を提示し、許諾を取得する。</a:t>
                      </a:r>
                      <a:endParaRPr lang="ja-JP" sz="1600" kern="100" dirty="0">
                        <a:solidFill>
                          <a:schemeClr val="tx1"/>
                        </a:solidFill>
                        <a:effectLst/>
                        <a:latin typeface="Century" panose="02040604050505020304" pitchFamily="18" charset="0"/>
                        <a:ea typeface="Meiryo UI" panose="020B0604030504040204" pitchFamily="50" charset="-128"/>
                        <a:cs typeface="Century" panose="020406040505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195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31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1FB85F-BC53-42B1-99DC-B52F5F39C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画面遷移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3224A0E-958F-4F6D-AAC0-B532EEF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基本設計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F44BF7C-B090-4677-9B2E-563C65B9F1F8}"/>
              </a:ext>
            </a:extLst>
          </p:cNvPr>
          <p:cNvSpPr/>
          <p:nvPr/>
        </p:nvSpPr>
        <p:spPr>
          <a:xfrm>
            <a:off x="2792760" y="1693681"/>
            <a:ext cx="1800200" cy="100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4C48D6-3040-8799-1148-FA3A977C5D74}"/>
              </a:ext>
            </a:extLst>
          </p:cNvPr>
          <p:cNvSpPr txBox="1"/>
          <p:nvPr/>
        </p:nvSpPr>
        <p:spPr>
          <a:xfrm>
            <a:off x="3344047" y="1693681"/>
            <a:ext cx="697627" cy="44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(Issuer)</a:t>
            </a:r>
          </a:p>
          <a:p>
            <a:pPr algn="ctr">
              <a:lnSpc>
                <a:spcPct val="120000"/>
              </a:lnSpc>
            </a:pPr>
            <a:r>
              <a:rPr lang="ja-JP" altLang="en-US" sz="1000" dirty="0"/>
              <a:t>認証画面</a:t>
            </a:r>
            <a:endParaRPr kumimoji="1" lang="ja-JP" altLang="en-US" sz="1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F8D5C1-27B7-BDD2-1B37-2408BF932232}"/>
              </a:ext>
            </a:extLst>
          </p:cNvPr>
          <p:cNvSpPr txBox="1"/>
          <p:nvPr/>
        </p:nvSpPr>
        <p:spPr>
          <a:xfrm>
            <a:off x="2792760" y="2178113"/>
            <a:ext cx="1628972" cy="25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ja-JP" altLang="en-US" sz="1000" dirty="0"/>
              <a:t>・</a:t>
            </a:r>
            <a:r>
              <a:rPr kumimoji="1" lang="en-US" altLang="ja-JP" sz="1000" dirty="0"/>
              <a:t>VC</a:t>
            </a:r>
            <a:r>
              <a:rPr kumimoji="1" lang="ja-JP" altLang="en-US" sz="1000" dirty="0"/>
              <a:t>発行ユーザの認証を行う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E9ABA6-65E4-9A01-B101-E81E306C9B3D}"/>
              </a:ext>
            </a:extLst>
          </p:cNvPr>
          <p:cNvSpPr/>
          <p:nvPr/>
        </p:nvSpPr>
        <p:spPr>
          <a:xfrm>
            <a:off x="5241032" y="1693681"/>
            <a:ext cx="1800200" cy="100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BE084D-F07C-CCC9-D44E-C585C7325F32}"/>
              </a:ext>
            </a:extLst>
          </p:cNvPr>
          <p:cNvSpPr txBox="1"/>
          <p:nvPr/>
        </p:nvSpPr>
        <p:spPr>
          <a:xfrm>
            <a:off x="5583928" y="1693681"/>
            <a:ext cx="1114408" cy="44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(Issuer)</a:t>
            </a:r>
          </a:p>
          <a:p>
            <a:pPr algn="ctr">
              <a:lnSpc>
                <a:spcPct val="120000"/>
              </a:lnSpc>
            </a:pPr>
            <a:r>
              <a:rPr lang="en-US" altLang="ja-JP" sz="1000" dirty="0"/>
              <a:t>VC</a:t>
            </a:r>
            <a:r>
              <a:rPr lang="ja-JP" altLang="en-US" sz="1000" dirty="0"/>
              <a:t>発行確認画面</a:t>
            </a:r>
            <a:endParaRPr kumimoji="1" lang="ja-JP" altLang="en-US" sz="1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E54FBF7-B1DD-44B8-D4E6-C2EC081E73A4}"/>
              </a:ext>
            </a:extLst>
          </p:cNvPr>
          <p:cNvSpPr txBox="1"/>
          <p:nvPr/>
        </p:nvSpPr>
        <p:spPr>
          <a:xfrm>
            <a:off x="5241032" y="2178113"/>
            <a:ext cx="1628972" cy="44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ja-JP" altLang="en-US" sz="1000" dirty="0"/>
              <a:t>・ユーザの資格情報を</a:t>
            </a:r>
            <a:r>
              <a:rPr kumimoji="1" lang="en-US" altLang="ja-JP" sz="1000" dirty="0"/>
              <a:t>VC</a:t>
            </a:r>
            <a:r>
              <a:rPr kumimoji="1" lang="ja-JP" altLang="en-US" sz="1000" dirty="0"/>
              <a:t>として発行する旨の確認を行う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6AF069-43A6-FFAF-B0F0-10CA9755EF42}"/>
              </a:ext>
            </a:extLst>
          </p:cNvPr>
          <p:cNvSpPr/>
          <p:nvPr/>
        </p:nvSpPr>
        <p:spPr>
          <a:xfrm>
            <a:off x="545688" y="1693681"/>
            <a:ext cx="1800200" cy="1008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62E5A7-93B6-AF20-4355-08BC05E0D48B}"/>
              </a:ext>
            </a:extLst>
          </p:cNvPr>
          <p:cNvSpPr txBox="1"/>
          <p:nvPr/>
        </p:nvSpPr>
        <p:spPr>
          <a:xfrm>
            <a:off x="888585" y="1693681"/>
            <a:ext cx="1114408" cy="44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(Wallet)</a:t>
            </a:r>
          </a:p>
          <a:p>
            <a:pPr algn="ctr">
              <a:lnSpc>
                <a:spcPct val="120000"/>
              </a:lnSpc>
            </a:pPr>
            <a:r>
              <a:rPr lang="en-US" altLang="ja-JP" sz="1000" dirty="0"/>
              <a:t>VC</a:t>
            </a:r>
            <a:r>
              <a:rPr lang="ja-JP" altLang="en-US" sz="1000" dirty="0"/>
              <a:t>発行要求画面</a:t>
            </a:r>
            <a:endParaRPr kumimoji="1" lang="ja-JP" altLang="en-US" sz="10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C9B6B3-9781-52D5-84E4-A38147AA960A}"/>
              </a:ext>
            </a:extLst>
          </p:cNvPr>
          <p:cNvSpPr txBox="1"/>
          <p:nvPr/>
        </p:nvSpPr>
        <p:spPr>
          <a:xfrm>
            <a:off x="545688" y="2178113"/>
            <a:ext cx="1628972" cy="44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ja-JP" altLang="en-US" sz="1000" dirty="0"/>
              <a:t>・</a:t>
            </a:r>
            <a:r>
              <a:rPr kumimoji="1" lang="en-US" altLang="ja-JP" sz="1000" dirty="0"/>
              <a:t>VC</a:t>
            </a:r>
            <a:r>
              <a:rPr kumimoji="1" lang="ja-JP" altLang="en-US" sz="1000" dirty="0"/>
              <a:t>発行要求を行い</a:t>
            </a:r>
            <a:r>
              <a:rPr kumimoji="1" lang="en-US" altLang="ja-JP" sz="1000" dirty="0"/>
              <a:t>Issuer</a:t>
            </a:r>
            <a:r>
              <a:rPr kumimoji="1" lang="ja-JP" altLang="en-US" sz="1000" dirty="0"/>
              <a:t>サイトへ遷移する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D9ABD4F-7985-5CC5-A7E6-CC66674A87B2}"/>
              </a:ext>
            </a:extLst>
          </p:cNvPr>
          <p:cNvSpPr/>
          <p:nvPr/>
        </p:nvSpPr>
        <p:spPr>
          <a:xfrm>
            <a:off x="7577579" y="1693681"/>
            <a:ext cx="1800200" cy="1008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171A06C-5200-C441-61C2-1505BC023C99}"/>
              </a:ext>
            </a:extLst>
          </p:cNvPr>
          <p:cNvSpPr txBox="1"/>
          <p:nvPr/>
        </p:nvSpPr>
        <p:spPr>
          <a:xfrm>
            <a:off x="7920476" y="1693681"/>
            <a:ext cx="1114408" cy="44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(Wallet)</a:t>
            </a:r>
          </a:p>
          <a:p>
            <a:pPr algn="ctr">
              <a:lnSpc>
                <a:spcPct val="120000"/>
              </a:lnSpc>
            </a:pPr>
            <a:r>
              <a:rPr lang="en-US" altLang="ja-JP" sz="1000" dirty="0"/>
              <a:t>VC</a:t>
            </a:r>
            <a:r>
              <a:rPr lang="ja-JP" altLang="en-US" sz="1000" dirty="0"/>
              <a:t>発行完了画面</a:t>
            </a:r>
            <a:endParaRPr kumimoji="1" lang="ja-JP" altLang="en-US" sz="1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8C6AECF-A1CD-3C53-A9F0-F7E9C395F8AA}"/>
              </a:ext>
            </a:extLst>
          </p:cNvPr>
          <p:cNvSpPr txBox="1"/>
          <p:nvPr/>
        </p:nvSpPr>
        <p:spPr>
          <a:xfrm>
            <a:off x="7577579" y="2178113"/>
            <a:ext cx="1628972" cy="44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ja-JP" altLang="en-US" sz="1000" dirty="0"/>
              <a:t>・発行された</a:t>
            </a:r>
            <a:r>
              <a:rPr kumimoji="1" lang="en-US" altLang="ja-JP" sz="1000" dirty="0"/>
              <a:t>VC</a:t>
            </a:r>
            <a:r>
              <a:rPr kumimoji="1" lang="ja-JP" altLang="en-US" sz="1000" dirty="0"/>
              <a:t>を表示し、</a:t>
            </a:r>
            <a:r>
              <a:rPr kumimoji="1" lang="en-US" altLang="ja-JP" sz="1000" dirty="0"/>
              <a:t>Wallet</a:t>
            </a:r>
            <a:r>
              <a:rPr kumimoji="1" lang="ja-JP" altLang="en-US" sz="1000" dirty="0"/>
              <a:t>内に格納する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85E52AD-F4DF-DFE9-6D90-41E4E52CE8F6}"/>
              </a:ext>
            </a:extLst>
          </p:cNvPr>
          <p:cNvCxnSpPr>
            <a:stCxn id="11" idx="3"/>
            <a:endCxn id="4" idx="1"/>
          </p:cNvCxnSpPr>
          <p:nvPr/>
        </p:nvCxnSpPr>
        <p:spPr>
          <a:xfrm>
            <a:off x="2345888" y="2197737"/>
            <a:ext cx="4468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E3B0D3A-0B2C-83B1-AF7A-29B73DC352D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592960" y="2197737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F637585-D505-9213-0E0A-E13F25663418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7041232" y="2197737"/>
            <a:ext cx="5363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コンテンツ プレースホルダー 3">
            <a:extLst>
              <a:ext uri="{FF2B5EF4-FFF2-40B4-BE49-F238E27FC236}">
                <a16:creationId xmlns:a16="http://schemas.microsoft.com/office/drawing/2014/main" id="{5EC90950-0B0D-1323-3657-48EAD31549D0}"/>
              </a:ext>
            </a:extLst>
          </p:cNvPr>
          <p:cNvSpPr txBox="1">
            <a:spLocks/>
          </p:cNvSpPr>
          <p:nvPr/>
        </p:nvSpPr>
        <p:spPr>
          <a:xfrm>
            <a:off x="214303" y="1052736"/>
            <a:ext cx="9504000" cy="5327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200" indent="-1872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rgbClr val="000F78"/>
              </a:buClr>
              <a:buFont typeface="Wingdings" panose="05000000000000000000" pitchFamily="2" charset="2"/>
              <a:buChar char="n"/>
              <a:defRPr kumimoji="1" sz="1600" kern="1200" baseline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1pPr>
            <a:lvl2pPr marL="609600" indent="-230188" algn="l" defTabSz="914400" rtl="0" eaLnBrk="1" latinLnBrk="0" hangingPunct="1">
              <a:lnSpc>
                <a:spcPct val="100000"/>
              </a:lnSpc>
              <a:spcBef>
                <a:spcPts val="504"/>
              </a:spcBef>
              <a:buClr>
                <a:srgbClr val="000F78"/>
              </a:buClr>
              <a:buFont typeface="Wingdings" panose="05000000000000000000" pitchFamily="2" charset="2"/>
              <a:buChar char="l"/>
              <a:tabLst/>
              <a:defRPr kumimoji="1" sz="14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2pPr>
            <a:lvl3pPr marL="984250" indent="-196850" algn="l" defTabSz="914400" rtl="0" eaLnBrk="1" latinLnBrk="0" hangingPunct="1">
              <a:lnSpc>
                <a:spcPct val="100000"/>
              </a:lnSpc>
              <a:spcBef>
                <a:spcPts val="24"/>
              </a:spcBef>
              <a:buClr>
                <a:srgbClr val="000F78"/>
              </a:buClr>
              <a:buFont typeface="Arial" panose="020B0604020202020204" pitchFamily="34" charset="0"/>
              <a:buChar char="•"/>
              <a:tabLst/>
              <a:defRPr kumimoji="1" sz="14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3pPr>
            <a:lvl4pPr marL="1355725" indent="-190500" algn="l" defTabSz="914400" rtl="0" eaLnBrk="1" latinLnBrk="0" hangingPunct="1">
              <a:lnSpc>
                <a:spcPct val="100000"/>
              </a:lnSpc>
              <a:spcBef>
                <a:spcPts val="216"/>
              </a:spcBef>
              <a:buClr>
                <a:srgbClr val="000F78"/>
              </a:buClr>
              <a:buFont typeface="Yu Gothic UI" panose="020B0500000000000000" pitchFamily="50" charset="-128"/>
              <a:buChar char="•"/>
              <a:tabLst/>
              <a:defRPr kumimoji="1" sz="12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4pPr>
            <a:lvl5pPr marL="1674813" indent="-184150" algn="l" defTabSz="914400" rtl="0" eaLnBrk="1" latinLnBrk="0" hangingPunct="1">
              <a:lnSpc>
                <a:spcPct val="100000"/>
              </a:lnSpc>
              <a:spcBef>
                <a:spcPts val="144"/>
              </a:spcBef>
              <a:buClr>
                <a:srgbClr val="000F78"/>
              </a:buClr>
              <a:buFont typeface="Arial" panose="020B0604020202020204" pitchFamily="34" charset="0"/>
              <a:buChar char="•"/>
              <a:tabLst/>
              <a:defRPr kumimoji="1" sz="12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5pPr>
            <a:lvl6pPr marL="1990725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F78"/>
              </a:buClr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690" indent="-186690"/>
            <a:r>
              <a:rPr lang="en-US" altLang="ja-JP" dirty="0">
                <a:latin typeface="Yu Gothic UI"/>
                <a:ea typeface="Yu Gothic UI"/>
              </a:rPr>
              <a:t>VC</a:t>
            </a:r>
            <a:r>
              <a:rPr lang="ja-JP" altLang="en-US" dirty="0">
                <a:latin typeface="Yu Gothic UI"/>
                <a:ea typeface="Yu Gothic UI"/>
              </a:rPr>
              <a:t>発行業務</a:t>
            </a:r>
            <a:endParaRPr lang="en-US" altLang="ja-JP" dirty="0">
              <a:latin typeface="Yu Gothic UI"/>
              <a:ea typeface="Yu Gothic UI"/>
            </a:endParaRPr>
          </a:p>
          <a:p>
            <a:pPr marL="609090" lvl="1" indent="-186690"/>
            <a:endParaRPr lang="en-US" altLang="ja-JP" dirty="0">
              <a:latin typeface="Yu Gothic UI"/>
              <a:ea typeface="Yu Gothic UI"/>
            </a:endParaRPr>
          </a:p>
          <a:p>
            <a:pPr marL="609090" lvl="1" indent="-186690"/>
            <a:endParaRPr lang="en-US" altLang="ja-JP" dirty="0">
              <a:latin typeface="Yu Gothic UI"/>
              <a:ea typeface="Yu Gothic UI"/>
            </a:endParaRPr>
          </a:p>
          <a:p>
            <a:pPr marL="609090" lvl="1" indent="-186690"/>
            <a:endParaRPr lang="en-US" altLang="ja-JP" dirty="0">
              <a:latin typeface="Yu Gothic UI"/>
              <a:ea typeface="Yu Gothic UI"/>
            </a:endParaRPr>
          </a:p>
          <a:p>
            <a:pPr marL="609090" lvl="1" indent="-186690"/>
            <a:endParaRPr lang="en-US" altLang="ja-JP" dirty="0">
              <a:latin typeface="Yu Gothic UI"/>
              <a:ea typeface="Yu Gothic UI"/>
            </a:endParaRPr>
          </a:p>
          <a:p>
            <a:pPr marL="609090" lvl="1" indent="-186690"/>
            <a:endParaRPr lang="en-US" altLang="ja-JP" dirty="0">
              <a:latin typeface="Yu Gothic UI"/>
              <a:ea typeface="Yu Gothic UI"/>
            </a:endParaRPr>
          </a:p>
          <a:p>
            <a:pPr marL="609090" lvl="1" indent="-186690"/>
            <a:endParaRPr lang="en-US" altLang="ja-JP" dirty="0">
              <a:latin typeface="Yu Gothic UI"/>
              <a:ea typeface="Yu Gothic UI"/>
            </a:endParaRPr>
          </a:p>
          <a:p>
            <a:pPr marL="186690" indent="-186690"/>
            <a:r>
              <a:rPr lang="en-US" altLang="ja-JP" dirty="0">
                <a:latin typeface="Yu Gothic UI"/>
                <a:ea typeface="Yu Gothic UI"/>
              </a:rPr>
              <a:t>VP</a:t>
            </a:r>
            <a:r>
              <a:rPr lang="ja-JP" altLang="en-US" dirty="0">
                <a:latin typeface="Yu Gothic UI"/>
                <a:ea typeface="Yu Gothic UI"/>
              </a:rPr>
              <a:t>提示業務</a:t>
            </a:r>
            <a:endParaRPr lang="en-US" altLang="ja-JP" dirty="0">
              <a:latin typeface="Yu Gothic UI"/>
              <a:ea typeface="Yu Gothic UI"/>
            </a:endParaRPr>
          </a:p>
          <a:p>
            <a:pPr marL="186690" indent="-186690"/>
            <a:endParaRPr lang="en-US" altLang="ja-JP" dirty="0">
              <a:latin typeface="Yu Gothic UI"/>
              <a:ea typeface="Yu Gothic UI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44C6ABD-3069-BE5A-0D7A-4C271875B806}"/>
              </a:ext>
            </a:extLst>
          </p:cNvPr>
          <p:cNvSpPr/>
          <p:nvPr/>
        </p:nvSpPr>
        <p:spPr>
          <a:xfrm>
            <a:off x="541983" y="3625913"/>
            <a:ext cx="1800200" cy="100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ECE9C7-1863-EAF9-A864-7753BB60BAE6}"/>
              </a:ext>
            </a:extLst>
          </p:cNvPr>
          <p:cNvSpPr txBox="1"/>
          <p:nvPr/>
        </p:nvSpPr>
        <p:spPr>
          <a:xfrm>
            <a:off x="852821" y="3625913"/>
            <a:ext cx="1178528" cy="44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(</a:t>
            </a:r>
            <a:r>
              <a:rPr kumimoji="1" lang="ja-JP" altLang="en-US" sz="1000" dirty="0"/>
              <a:t>仮想空間サービス</a:t>
            </a:r>
            <a:r>
              <a:rPr kumimoji="1" lang="en-US" altLang="ja-JP" sz="1000" dirty="0"/>
              <a:t>)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VP</a:t>
            </a:r>
            <a:r>
              <a:rPr kumimoji="1" lang="ja-JP" altLang="en-US" sz="1000" dirty="0"/>
              <a:t>要求画面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A128267-D3B0-63F8-89B2-73B50A7CDD0E}"/>
              </a:ext>
            </a:extLst>
          </p:cNvPr>
          <p:cNvSpPr txBox="1"/>
          <p:nvPr/>
        </p:nvSpPr>
        <p:spPr>
          <a:xfrm>
            <a:off x="541983" y="4110345"/>
            <a:ext cx="1628972" cy="25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ja-JP" altLang="en-US" sz="1000" dirty="0"/>
              <a:t>・</a:t>
            </a:r>
            <a:r>
              <a:rPr lang="ja-JP" altLang="en-US" sz="1000" dirty="0"/>
              <a:t>ユーザに</a:t>
            </a:r>
            <a:r>
              <a:rPr lang="en-US" altLang="ja-JP" sz="1000" dirty="0"/>
              <a:t>VP</a:t>
            </a:r>
            <a:r>
              <a:rPr lang="ja-JP" altLang="en-US" sz="1000" dirty="0"/>
              <a:t>の提示を求める</a:t>
            </a:r>
            <a:endParaRPr kumimoji="1" lang="ja-JP" altLang="en-US" sz="1000" dirty="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95EA66A2-AD75-E100-08DD-27F394F36B44}"/>
              </a:ext>
            </a:extLst>
          </p:cNvPr>
          <p:cNvSpPr/>
          <p:nvPr/>
        </p:nvSpPr>
        <p:spPr>
          <a:xfrm>
            <a:off x="5241032" y="3627875"/>
            <a:ext cx="1800200" cy="1008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BBF17DD-EF2C-95EC-4F37-534D5181A476}"/>
              </a:ext>
            </a:extLst>
          </p:cNvPr>
          <p:cNvSpPr txBox="1"/>
          <p:nvPr/>
        </p:nvSpPr>
        <p:spPr>
          <a:xfrm>
            <a:off x="5716175" y="3627875"/>
            <a:ext cx="849912" cy="44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(Wallet)</a:t>
            </a:r>
          </a:p>
          <a:p>
            <a:pPr algn="ctr">
              <a:lnSpc>
                <a:spcPct val="120000"/>
              </a:lnSpc>
            </a:pPr>
            <a:r>
              <a:rPr lang="en-US" altLang="ja-JP" sz="1000" dirty="0"/>
              <a:t>VP</a:t>
            </a:r>
            <a:r>
              <a:rPr lang="ja-JP" altLang="en-US" sz="1000" dirty="0"/>
              <a:t>提示画面</a:t>
            </a:r>
            <a:endParaRPr kumimoji="1" lang="ja-JP" altLang="en-US" sz="10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53C27C0-FF18-E941-B20C-59CAA8F417D4}"/>
              </a:ext>
            </a:extLst>
          </p:cNvPr>
          <p:cNvSpPr txBox="1"/>
          <p:nvPr/>
        </p:nvSpPr>
        <p:spPr>
          <a:xfrm>
            <a:off x="5241032" y="4112307"/>
            <a:ext cx="1628972" cy="44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ja-JP" altLang="en-US" sz="1000" dirty="0"/>
              <a:t>・発行された</a:t>
            </a:r>
            <a:r>
              <a:rPr kumimoji="1" lang="en-US" altLang="ja-JP" sz="1000" dirty="0"/>
              <a:t>VC</a:t>
            </a:r>
            <a:r>
              <a:rPr kumimoji="1" lang="ja-JP" altLang="en-US" sz="1000" dirty="0"/>
              <a:t>を選択し、</a:t>
            </a:r>
            <a:r>
              <a:rPr kumimoji="1" lang="en-US" altLang="ja-JP" sz="1000" dirty="0"/>
              <a:t>VP</a:t>
            </a:r>
            <a:r>
              <a:rPr kumimoji="1" lang="ja-JP" altLang="en-US" sz="1000" dirty="0"/>
              <a:t>として提示する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7C3D306-74CD-B48D-1946-87DA84E7EEB5}"/>
              </a:ext>
            </a:extLst>
          </p:cNvPr>
          <p:cNvSpPr/>
          <p:nvPr/>
        </p:nvSpPr>
        <p:spPr>
          <a:xfrm>
            <a:off x="2792147" y="3627875"/>
            <a:ext cx="1800200" cy="1008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081FE5E-BA96-26C0-5528-7A52269869C7}"/>
              </a:ext>
            </a:extLst>
          </p:cNvPr>
          <p:cNvSpPr txBox="1"/>
          <p:nvPr/>
        </p:nvSpPr>
        <p:spPr>
          <a:xfrm>
            <a:off x="3196759" y="3627875"/>
            <a:ext cx="990976" cy="44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(Wallet)</a:t>
            </a:r>
          </a:p>
          <a:p>
            <a:pPr algn="ctr">
              <a:lnSpc>
                <a:spcPct val="120000"/>
              </a:lnSpc>
            </a:pPr>
            <a:r>
              <a:rPr lang="ja-JP" altLang="en-US" sz="1000" dirty="0"/>
              <a:t>ユーザ認証画面</a:t>
            </a:r>
            <a:endParaRPr kumimoji="1" lang="ja-JP" altLang="en-US" sz="10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0A6FDEF-3FF0-61A1-CF47-126D0A2306B6}"/>
              </a:ext>
            </a:extLst>
          </p:cNvPr>
          <p:cNvSpPr txBox="1"/>
          <p:nvPr/>
        </p:nvSpPr>
        <p:spPr>
          <a:xfrm>
            <a:off x="2792147" y="4112307"/>
            <a:ext cx="1628972" cy="44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ja-JP" altLang="en-US" sz="1000" dirty="0"/>
              <a:t>・</a:t>
            </a:r>
            <a:r>
              <a:rPr kumimoji="1" lang="en-US" altLang="ja-JP" sz="1000" dirty="0"/>
              <a:t>VP</a:t>
            </a:r>
            <a:r>
              <a:rPr kumimoji="1" lang="ja-JP" altLang="en-US" sz="1000" dirty="0"/>
              <a:t>提示する前にユーザ認証を行う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00336CE-3A6A-F0BF-DC27-34244883DB7D}"/>
              </a:ext>
            </a:extLst>
          </p:cNvPr>
          <p:cNvSpPr/>
          <p:nvPr/>
        </p:nvSpPr>
        <p:spPr>
          <a:xfrm>
            <a:off x="7577579" y="3625913"/>
            <a:ext cx="1800200" cy="100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A8951EBB-60AF-FDA3-B5C3-408700F6FCE9}"/>
              </a:ext>
            </a:extLst>
          </p:cNvPr>
          <p:cNvSpPr txBox="1"/>
          <p:nvPr/>
        </p:nvSpPr>
        <p:spPr>
          <a:xfrm>
            <a:off x="7903646" y="3625913"/>
            <a:ext cx="1148070" cy="44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(</a:t>
            </a:r>
            <a:r>
              <a:rPr kumimoji="1" lang="ja-JP" altLang="en-US" sz="1000" dirty="0"/>
              <a:t>仮想空間サービス</a:t>
            </a:r>
            <a:r>
              <a:rPr kumimoji="1" lang="en-US" altLang="ja-JP" sz="1000" dirty="0"/>
              <a:t>)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1000" dirty="0"/>
              <a:t>VP</a:t>
            </a:r>
            <a:r>
              <a:rPr lang="ja-JP" altLang="en-US" sz="1000" dirty="0"/>
              <a:t>提示完了</a:t>
            </a:r>
            <a:r>
              <a:rPr kumimoji="1" lang="ja-JP" altLang="en-US" sz="1000" dirty="0"/>
              <a:t>画面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8876A3BD-0B1E-3EC2-D6F2-B1627AD504F7}"/>
              </a:ext>
            </a:extLst>
          </p:cNvPr>
          <p:cNvSpPr txBox="1"/>
          <p:nvPr/>
        </p:nvSpPr>
        <p:spPr>
          <a:xfrm>
            <a:off x="7577579" y="4110345"/>
            <a:ext cx="1628972" cy="44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ja-JP" altLang="en-US" sz="1000" dirty="0"/>
              <a:t>・</a:t>
            </a:r>
            <a:r>
              <a:rPr lang="ja-JP" altLang="en-US" sz="1000" dirty="0"/>
              <a:t>提示された</a:t>
            </a:r>
            <a:r>
              <a:rPr lang="en-US" altLang="ja-JP" sz="1000" dirty="0"/>
              <a:t>VP</a:t>
            </a:r>
            <a:r>
              <a:rPr lang="ja-JP" altLang="en-US" sz="1000" dirty="0"/>
              <a:t>を検証し、資格証明を受け入れる</a:t>
            </a:r>
            <a:endParaRPr kumimoji="1" lang="ja-JP" altLang="en-US" sz="1000" dirty="0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FD9D2F5-92CF-1B06-25C3-57031A017E0A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342183" y="4129969"/>
            <a:ext cx="449964" cy="1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10281F6E-8DA8-33CA-7829-3E01EFC201F8}"/>
              </a:ext>
            </a:extLst>
          </p:cNvPr>
          <p:cNvCxnSpPr>
            <a:cxnSpLocks/>
            <a:stCxn id="48" idx="3"/>
            <a:endCxn id="45" idx="1"/>
          </p:cNvCxnSpPr>
          <p:nvPr/>
        </p:nvCxnSpPr>
        <p:spPr>
          <a:xfrm>
            <a:off x="4592347" y="4131931"/>
            <a:ext cx="6486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96282D47-193C-929E-A18E-9C5617A011D0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>
          <a:xfrm flipV="1">
            <a:off x="7041232" y="4129969"/>
            <a:ext cx="536347" cy="1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30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1FB85F-BC53-42B1-99DC-B52F5F39C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画面イメージ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3224A0E-958F-4F6D-AAC0-B532EEF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基本設計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74EC884-0B04-053D-CEDE-FA152F3D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491688"/>
            <a:ext cx="1285026" cy="2780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6345F7C-BC2C-D3C1-A2AE-CBDA21190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60" y="1491688"/>
            <a:ext cx="1285026" cy="2780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241C53F-EB00-96FF-6889-7761E4DC86C8}"/>
              </a:ext>
            </a:extLst>
          </p:cNvPr>
          <p:cNvSpPr txBox="1"/>
          <p:nvPr/>
        </p:nvSpPr>
        <p:spPr>
          <a:xfrm>
            <a:off x="861845" y="1156630"/>
            <a:ext cx="1114408" cy="259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ja-JP" sz="1000" dirty="0"/>
              <a:t>VC</a:t>
            </a:r>
            <a:r>
              <a:rPr kumimoji="1" lang="ja-JP" altLang="en-US" sz="1000" dirty="0"/>
              <a:t>発行確認画面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A850EF5-20C7-B672-865B-F495C062C5D1}"/>
              </a:ext>
            </a:extLst>
          </p:cNvPr>
          <p:cNvSpPr txBox="1"/>
          <p:nvPr/>
        </p:nvSpPr>
        <p:spPr>
          <a:xfrm>
            <a:off x="2878069" y="1156630"/>
            <a:ext cx="1114408" cy="259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ja-JP" sz="1000" dirty="0"/>
              <a:t>VC</a:t>
            </a:r>
            <a:r>
              <a:rPr kumimoji="1" lang="ja-JP" altLang="en-US" sz="1000" dirty="0"/>
              <a:t>発行完了画面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8D09063F-81CC-79F8-CE7B-E3F88D413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54" y="1491688"/>
            <a:ext cx="1304300" cy="2822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2ED2B6-1C8C-7C28-C62C-91919DCDFC41}"/>
              </a:ext>
            </a:extLst>
          </p:cNvPr>
          <p:cNvSpPr txBox="1"/>
          <p:nvPr/>
        </p:nvSpPr>
        <p:spPr>
          <a:xfrm>
            <a:off x="4892682" y="1156630"/>
            <a:ext cx="1356462" cy="259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ja-JP" altLang="en-US" sz="1000" dirty="0"/>
              <a:t>発行済み</a:t>
            </a:r>
            <a:r>
              <a:rPr kumimoji="1" lang="en-US" altLang="ja-JP" sz="1000" dirty="0"/>
              <a:t>VC</a:t>
            </a:r>
            <a:r>
              <a:rPr kumimoji="1" lang="ja-JP" altLang="en-US" sz="1000" dirty="0"/>
              <a:t>確認画面</a:t>
            </a:r>
          </a:p>
        </p:txBody>
      </p:sp>
      <p:pic>
        <p:nvPicPr>
          <p:cNvPr id="25" name="図 24" descr="建物, 屋内, テーブル, レンガ が含まれている画像&#10;&#10;自動的に生成された説明">
            <a:extLst>
              <a:ext uri="{FF2B5EF4-FFF2-40B4-BE49-F238E27FC236}">
                <a16:creationId xmlns:a16="http://schemas.microsoft.com/office/drawing/2014/main" id="{8E761C93-781C-9DEE-2DCA-07D8BAA98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378" y="2060848"/>
            <a:ext cx="2307477" cy="1444557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04093A2-E7D7-0ED5-9904-A9CF8AD7DFEE}"/>
              </a:ext>
            </a:extLst>
          </p:cNvPr>
          <p:cNvSpPr txBox="1"/>
          <p:nvPr/>
        </p:nvSpPr>
        <p:spPr>
          <a:xfrm>
            <a:off x="7219479" y="1711144"/>
            <a:ext cx="1893467" cy="259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ja-JP" sz="1000" dirty="0"/>
              <a:t>VP</a:t>
            </a:r>
            <a:r>
              <a:rPr kumimoji="1" lang="ja-JP" altLang="en-US" sz="1000" dirty="0"/>
              <a:t>要求画面</a:t>
            </a:r>
            <a:r>
              <a:rPr kumimoji="1" lang="en-US" altLang="ja-JP" sz="1000" dirty="0"/>
              <a:t>/VP</a:t>
            </a:r>
            <a:r>
              <a:rPr lang="ja-JP" altLang="en-US" sz="1000" dirty="0"/>
              <a:t>提示</a:t>
            </a:r>
            <a:r>
              <a:rPr kumimoji="1" lang="ja-JP" altLang="en-US" sz="1000" dirty="0"/>
              <a:t>完了画面</a:t>
            </a:r>
          </a:p>
        </p:txBody>
      </p:sp>
    </p:spTree>
    <p:extLst>
      <p:ext uri="{BB962C8B-B14F-4D97-AF65-F5344CB8AC3E}">
        <p14:creationId xmlns:p14="http://schemas.microsoft.com/office/powerpoint/2010/main" val="186073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1FB85F-BC53-42B1-99DC-B52F5F39C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データモデル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3224A0E-958F-4F6D-AAC0-B532EEF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基本設計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66A88E0-A221-47AC-7206-F8890CD8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1227624"/>
            <a:ext cx="8845420" cy="542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1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1FB85F-BC53-42B1-99DC-B52F5F39C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環境構成図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3224A0E-958F-4F6D-AAC0-B532EEF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基本設計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CD6107E7-A795-AA14-DCA3-BDA27B51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1844824"/>
            <a:ext cx="7704856" cy="41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4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641553"/>
      </p:ext>
    </p:extLst>
  </p:cSld>
  <p:clrMapOvr>
    <a:masterClrMapping/>
  </p:clrMapOvr>
</p:sld>
</file>

<file path=ppt/theme/theme1.xml><?xml version="1.0" encoding="utf-8"?>
<a:theme xmlns:a="http://schemas.openxmlformats.org/drawingml/2006/main" name="NRI Template 2019 Standard">
  <a:themeElements>
    <a:clrScheme name="NRI color">
      <a:dk1>
        <a:srgbClr val="000000"/>
      </a:dk1>
      <a:lt1>
        <a:srgbClr val="FFFFFF"/>
      </a:lt1>
      <a:dk2>
        <a:srgbClr val="CCCCCC"/>
      </a:dk2>
      <a:lt2>
        <a:srgbClr val="7F7F7F"/>
      </a:lt2>
      <a:accent1>
        <a:srgbClr val="000F78"/>
      </a:accent1>
      <a:accent2>
        <a:srgbClr val="3C64AA"/>
      </a:accent2>
      <a:accent3>
        <a:srgbClr val="64AADC"/>
      </a:accent3>
      <a:accent4>
        <a:srgbClr val="F59637"/>
      </a:accent4>
      <a:accent5>
        <a:srgbClr val="D73232"/>
      </a:accent5>
      <a:accent6>
        <a:srgbClr val="0F55C3"/>
      </a:accent6>
      <a:hlink>
        <a:srgbClr val="0092C5"/>
      </a:hlink>
      <a:folHlink>
        <a:srgbClr val="954F72"/>
      </a:folHlink>
    </a:clrScheme>
    <a:fontScheme name="Yu Gothic UI">
      <a:majorFont>
        <a:latin typeface="Yu Gothic UI"/>
        <a:ea typeface="Yu Gothic UI"/>
        <a:cs typeface=""/>
      </a:majorFont>
      <a:minorFont>
        <a:latin typeface="Yu Gothic UI"/>
        <a:ea typeface="Yu Gothic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120000"/>
          </a:lnSpc>
          <a:defRPr kumimoji="1" sz="1000" smtClean="0"/>
        </a:defPPr>
      </a:lstStyle>
    </a:txDef>
  </a:objectDefaults>
  <a:extraClrSchemeLst>
    <a:extraClrScheme>
      <a:clrScheme name="NRI color">
        <a:dk1>
          <a:srgbClr val="000000"/>
        </a:dk1>
        <a:lt1>
          <a:srgbClr val="FFFFFF"/>
        </a:lt1>
        <a:dk2>
          <a:srgbClr val="CCCCCC"/>
        </a:dk2>
        <a:lt2>
          <a:srgbClr val="7F7F7F"/>
        </a:lt2>
        <a:accent1>
          <a:srgbClr val="000F78"/>
        </a:accent1>
        <a:accent2>
          <a:srgbClr val="3C64AA"/>
        </a:accent2>
        <a:accent3>
          <a:srgbClr val="64AADC"/>
        </a:accent3>
        <a:accent4>
          <a:srgbClr val="F59637"/>
        </a:accent4>
        <a:accent5>
          <a:srgbClr val="D73232"/>
        </a:accent5>
        <a:accent6>
          <a:srgbClr val="0F55C3"/>
        </a:accent6>
        <a:hlink>
          <a:srgbClr val="0092C5"/>
        </a:hlink>
        <a:folHlink>
          <a:srgbClr val="954F72"/>
        </a:folHlink>
      </a:clrScheme>
    </a:extraClrScheme>
  </a:extraClrSchemeLst>
  <a:custClrLst>
    <a:custClr name="navy">
      <a:srgbClr val="000F78"/>
    </a:custClr>
    <a:custClr name="blue1">
      <a:srgbClr val="96BEF5"/>
    </a:custClr>
    <a:custClr name="blue2">
      <a:srgbClr val="0F55C3"/>
    </a:custClr>
    <a:custClr name="blue3">
      <a:srgbClr val="64AADC"/>
    </a:custClr>
    <a:custClr name="blue4">
      <a:srgbClr val="3C64AA"/>
    </a:custClr>
    <a:custClr name="blue5">
      <a:srgbClr val="64A5B4"/>
    </a:custClr>
    <a:custClr name="blue gray">
      <a:srgbClr val="E4ECED"/>
    </a:custClr>
    <a:custClr name="white">
      <a:srgbClr val="FFFFFF"/>
    </a:custClr>
    <a:custClr name="white">
      <a:srgbClr val="FFFFFF"/>
    </a:custClr>
    <a:custClr name="white">
      <a:srgbClr val="FFFFFF"/>
    </a:custClr>
    <a:custClr name="red">
      <a:srgbClr val="D73232"/>
    </a:custClr>
    <a:custClr name="magenta">
      <a:srgbClr val="BE377D"/>
    </a:custClr>
    <a:custClr name="orange">
      <a:srgbClr val="F59637"/>
    </a:custClr>
    <a:custClr name="yellow">
      <a:srgbClr val="FFDC00"/>
    </a:custClr>
    <a:custClr name="green">
      <a:srgbClr val="BED200"/>
    </a:custClr>
    <a:custClr name="purple">
      <a:srgbClr val="5F3C91"/>
    </a:custClr>
  </a:custClrLst>
  <a:extLst>
    <a:ext uri="{05A4C25C-085E-4340-85A3-A5531E510DB2}">
      <thm15:themeFamily xmlns:thm15="http://schemas.microsoft.com/office/thememl/2012/main" name="dig_template2019_standard.pptx" id="{A8058FF6-6EC0-40C2-9EB7-1FE30DEB6258}" vid="{8B3A04DB-B9D8-4764-8AD7-38F17578EA0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01_畑：NRId PFB_PFAD2020年度上期運営方針</Template>
  <TotalTime>9973</TotalTime>
  <Words>427</Words>
  <Application>Microsoft Office PowerPoint</Application>
  <PresentationFormat>A4 210 x 297 mm</PresentationFormat>
  <Paragraphs>86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Yu Gothic UI</vt:lpstr>
      <vt:lpstr>システムフォント</vt:lpstr>
      <vt:lpstr>游ゴシック</vt:lpstr>
      <vt:lpstr>Arial</vt:lpstr>
      <vt:lpstr>Century</vt:lpstr>
      <vt:lpstr>Wingdings</vt:lpstr>
      <vt:lpstr>NRI Template 2019 Standard</vt:lpstr>
      <vt:lpstr>仮想現実空間におけるサービス利用資格と提供データのTrust検証 基本設計書</vt:lpstr>
      <vt:lpstr>基本設計</vt:lpstr>
      <vt:lpstr>基本設計</vt:lpstr>
      <vt:lpstr>基本設計</vt:lpstr>
      <vt:lpstr>基本設計</vt:lpstr>
      <vt:lpstr>基本設計</vt:lpstr>
      <vt:lpstr>基本設計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2020年度上期 PFB・PFAD 運営方針</dc:title>
  <dc:creator>畑　昭夫(850433)プラットフォームビジネス</dc:creator>
  <cp:lastModifiedBy>河津　功典　通信プラットフォームビジネス部</cp:lastModifiedBy>
  <cp:revision>430</cp:revision>
  <dcterms:created xsi:type="dcterms:W3CDTF">2020-05-13T07:10:22Z</dcterms:created>
  <dcterms:modified xsi:type="dcterms:W3CDTF">2023-06-02T12:08:50Z</dcterms:modified>
</cp:coreProperties>
</file>